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276" r:id="rId4"/>
    <p:sldId id="277" r:id="rId5"/>
    <p:sldId id="262" r:id="rId6"/>
    <p:sldId id="263" r:id="rId7"/>
    <p:sldId id="264" r:id="rId8"/>
    <p:sldId id="265" r:id="rId9"/>
    <p:sldId id="273" r:id="rId10"/>
    <p:sldId id="257" r:id="rId11"/>
    <p:sldId id="266" r:id="rId12"/>
    <p:sldId id="269" r:id="rId13"/>
    <p:sldId id="270" r:id="rId14"/>
    <p:sldId id="279" r:id="rId15"/>
    <p:sldId id="280" r:id="rId16"/>
    <p:sldId id="278" r:id="rId17"/>
    <p:sldId id="271" r:id="rId18"/>
    <p:sldId id="272" r:id="rId19"/>
    <p:sldId id="274" r:id="rId20"/>
    <p:sldId id="275" r:id="rId21"/>
    <p:sldId id="286" r:id="rId22"/>
    <p:sldId id="28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95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4507B1-B6D3-4974-81A0-FE615918FA8C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2B1B1FD-0B0F-44A9-8782-819DF10ACA6A}">
      <dgm:prSet/>
      <dgm:spPr/>
      <dgm:t>
        <a:bodyPr/>
        <a:lstStyle/>
        <a:p>
          <a:pPr algn="just"/>
          <a:r>
            <a:rPr lang="en-US" b="0" i="0" dirty="0">
              <a:latin typeface="Aparajita" panose="02020603050405020304" pitchFamily="18" charset="0"/>
              <a:cs typeface="Aparajita" panose="02020603050405020304" pitchFamily="18" charset="0"/>
            </a:rPr>
            <a:t>For the traveling salesperson problem, the </a:t>
          </a:r>
          <a:r>
            <a:rPr lang="en-US" b="1" i="0" dirty="0">
              <a:latin typeface="Aparajita" panose="02020603050405020304" pitchFamily="18" charset="0"/>
              <a:cs typeface="Aparajita" panose="02020603050405020304" pitchFamily="18" charset="0"/>
            </a:rPr>
            <a:t>optimization problem is to </a:t>
          </a:r>
          <a:r>
            <a:rPr lang="en-US" b="1" i="0" dirty="0">
              <a:solidFill>
                <a:srgbClr val="FF0000"/>
              </a:solidFill>
              <a:latin typeface="Aparajita" panose="02020603050405020304" pitchFamily="18" charset="0"/>
              <a:cs typeface="Aparajita" panose="02020603050405020304" pitchFamily="18" charset="0"/>
            </a:rPr>
            <a:t>find the shortest cycle</a:t>
          </a:r>
          <a:r>
            <a:rPr lang="en-US" b="0" i="0" dirty="0">
              <a:solidFill>
                <a:srgbClr val="FF0000"/>
              </a:solidFill>
              <a:latin typeface="Aparajita" panose="02020603050405020304" pitchFamily="18" charset="0"/>
              <a:cs typeface="Aparajita" panose="02020603050405020304" pitchFamily="18" charset="0"/>
            </a:rPr>
            <a:t>,</a:t>
          </a:r>
          <a:r>
            <a:rPr lang="en-US" b="0" i="0" dirty="0">
              <a:latin typeface="Aparajita" panose="02020603050405020304" pitchFamily="18" charset="0"/>
              <a:cs typeface="Aparajita" panose="02020603050405020304" pitchFamily="18" charset="0"/>
            </a:rPr>
            <a:t> and the </a:t>
          </a:r>
          <a:r>
            <a:rPr lang="en-US" b="1" i="0" dirty="0">
              <a:latin typeface="Aparajita" panose="02020603050405020304" pitchFamily="18" charset="0"/>
              <a:cs typeface="Aparajita" panose="02020603050405020304" pitchFamily="18" charset="0"/>
            </a:rPr>
            <a:t>approximation problem is to find </a:t>
          </a:r>
          <a:r>
            <a:rPr lang="en-US" b="1" i="0" dirty="0">
              <a:solidFill>
                <a:srgbClr val="FF0000"/>
              </a:solidFill>
              <a:latin typeface="Aparajita" panose="02020603050405020304" pitchFamily="18" charset="0"/>
              <a:cs typeface="Aparajita" panose="02020603050405020304" pitchFamily="18" charset="0"/>
            </a:rPr>
            <a:t>a short cycle</a:t>
          </a:r>
          <a:r>
            <a:rPr lang="en-US" b="0" i="0" dirty="0">
              <a:latin typeface="Aparajita" panose="02020603050405020304" pitchFamily="18" charset="0"/>
              <a:cs typeface="Aparajita" panose="02020603050405020304" pitchFamily="18" charset="0"/>
            </a:rPr>
            <a:t>.</a:t>
          </a:r>
          <a:endParaRPr lang="en-US" dirty="0">
            <a:latin typeface="Aparajita" panose="02020603050405020304" pitchFamily="18" charset="0"/>
            <a:cs typeface="Aparajita" panose="02020603050405020304" pitchFamily="18" charset="0"/>
          </a:endParaRPr>
        </a:p>
      </dgm:t>
    </dgm:pt>
    <dgm:pt modelId="{3E225EC4-C135-4BEE-8C5C-60D7181C7AF1}" type="parTrans" cxnId="{2BF9D890-ECA7-449B-B29E-91BE1B55D67F}">
      <dgm:prSet/>
      <dgm:spPr/>
      <dgm:t>
        <a:bodyPr/>
        <a:lstStyle/>
        <a:p>
          <a:endParaRPr lang="en-US"/>
        </a:p>
      </dgm:t>
    </dgm:pt>
    <dgm:pt modelId="{346B94C2-760F-49FE-9465-12AD271F0E89}" type="sibTrans" cxnId="{2BF9D890-ECA7-449B-B29E-91BE1B55D67F}">
      <dgm:prSet/>
      <dgm:spPr/>
      <dgm:t>
        <a:bodyPr/>
        <a:lstStyle/>
        <a:p>
          <a:endParaRPr lang="en-US"/>
        </a:p>
      </dgm:t>
    </dgm:pt>
    <dgm:pt modelId="{03C3A4E0-39F2-43AF-BEA7-EBAE096DBE39}">
      <dgm:prSet/>
      <dgm:spPr/>
      <dgm:t>
        <a:bodyPr/>
        <a:lstStyle/>
        <a:p>
          <a:pPr algn="just"/>
          <a:r>
            <a:rPr lang="en-US" b="0" i="0" dirty="0">
              <a:latin typeface="Aparajita" panose="02020603050405020304" pitchFamily="18" charset="0"/>
              <a:cs typeface="Aparajita" panose="02020603050405020304" pitchFamily="18" charset="0"/>
            </a:rPr>
            <a:t>For the </a:t>
          </a:r>
          <a:r>
            <a:rPr lang="en-US" b="1" i="0" dirty="0">
              <a:latin typeface="Aparajita" panose="02020603050405020304" pitchFamily="18" charset="0"/>
              <a:cs typeface="Aparajita" panose="02020603050405020304" pitchFamily="18" charset="0"/>
            </a:rPr>
            <a:t>vertex cover problem</a:t>
          </a:r>
          <a:r>
            <a:rPr lang="en-US" b="0" i="0" dirty="0">
              <a:latin typeface="Aparajita" panose="02020603050405020304" pitchFamily="18" charset="0"/>
              <a:cs typeface="Aparajita" panose="02020603050405020304" pitchFamily="18" charset="0"/>
            </a:rPr>
            <a:t>, the </a:t>
          </a:r>
          <a:r>
            <a:rPr lang="en-US" b="1" i="0" dirty="0">
              <a:latin typeface="Aparajita" panose="02020603050405020304" pitchFamily="18" charset="0"/>
              <a:cs typeface="Aparajita" panose="02020603050405020304" pitchFamily="18" charset="0"/>
            </a:rPr>
            <a:t>optimization problem is to find the </a:t>
          </a:r>
          <a:r>
            <a:rPr lang="en-US" b="1" i="0" dirty="0">
              <a:solidFill>
                <a:srgbClr val="FF0000"/>
              </a:solidFill>
              <a:latin typeface="Aparajita" panose="02020603050405020304" pitchFamily="18" charset="0"/>
              <a:cs typeface="Aparajita" panose="02020603050405020304" pitchFamily="18" charset="0"/>
            </a:rPr>
            <a:t>vertex cover with fewest vertices</a:t>
          </a:r>
          <a:r>
            <a:rPr lang="en-US" b="0" i="0" dirty="0">
              <a:solidFill>
                <a:srgbClr val="FF0000"/>
              </a:solidFill>
              <a:latin typeface="Aparajita" panose="02020603050405020304" pitchFamily="18" charset="0"/>
              <a:cs typeface="Aparajita" panose="02020603050405020304" pitchFamily="18" charset="0"/>
            </a:rPr>
            <a:t>,</a:t>
          </a:r>
          <a:r>
            <a:rPr lang="en-US" b="0" i="0" dirty="0">
              <a:latin typeface="Aparajita" panose="02020603050405020304" pitchFamily="18" charset="0"/>
              <a:cs typeface="Aparajita" panose="02020603050405020304" pitchFamily="18" charset="0"/>
            </a:rPr>
            <a:t> and the </a:t>
          </a:r>
          <a:r>
            <a:rPr lang="en-US" b="1" i="0" dirty="0">
              <a:latin typeface="Aparajita" panose="02020603050405020304" pitchFamily="18" charset="0"/>
              <a:cs typeface="Aparajita" panose="02020603050405020304" pitchFamily="18" charset="0"/>
            </a:rPr>
            <a:t>approximation</a:t>
          </a:r>
          <a:r>
            <a:rPr lang="en-US" b="0" i="0" dirty="0">
              <a:latin typeface="Aparajita" panose="02020603050405020304" pitchFamily="18" charset="0"/>
              <a:cs typeface="Aparajita" panose="02020603050405020304" pitchFamily="18" charset="0"/>
            </a:rPr>
            <a:t> problem is to find the </a:t>
          </a:r>
          <a:r>
            <a:rPr lang="en-US" b="1" i="0" dirty="0">
              <a:solidFill>
                <a:srgbClr val="FF0000"/>
              </a:solidFill>
              <a:latin typeface="Aparajita" panose="02020603050405020304" pitchFamily="18" charset="0"/>
              <a:cs typeface="Aparajita" panose="02020603050405020304" pitchFamily="18" charset="0"/>
            </a:rPr>
            <a:t>vertex cover with few vertices.</a:t>
          </a:r>
          <a:endParaRPr lang="en-US" b="1" dirty="0">
            <a:solidFill>
              <a:srgbClr val="FF0000"/>
            </a:solidFill>
            <a:latin typeface="Aparajita" panose="02020603050405020304" pitchFamily="18" charset="0"/>
            <a:cs typeface="Aparajita" panose="02020603050405020304" pitchFamily="18" charset="0"/>
          </a:endParaRPr>
        </a:p>
      </dgm:t>
    </dgm:pt>
    <dgm:pt modelId="{6D912DF6-E0B5-4118-99BF-82BDBDAD171E}" type="parTrans" cxnId="{B3160946-2F05-41D0-98DF-120CB789BAE2}">
      <dgm:prSet/>
      <dgm:spPr/>
      <dgm:t>
        <a:bodyPr/>
        <a:lstStyle/>
        <a:p>
          <a:endParaRPr lang="en-US"/>
        </a:p>
      </dgm:t>
    </dgm:pt>
    <dgm:pt modelId="{F2CF32E2-B38E-47F6-B9B7-1A489C0BA339}" type="sibTrans" cxnId="{B3160946-2F05-41D0-98DF-120CB789BAE2}">
      <dgm:prSet/>
      <dgm:spPr/>
      <dgm:t>
        <a:bodyPr/>
        <a:lstStyle/>
        <a:p>
          <a:endParaRPr lang="en-US"/>
        </a:p>
      </dgm:t>
    </dgm:pt>
    <dgm:pt modelId="{393A90A2-6DF5-4C16-9378-0F23E7F6EEFF}" type="pres">
      <dgm:prSet presAssocID="{4F4507B1-B6D3-4974-81A0-FE615918FA8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AD82D72-609B-4E76-A64A-1C2797E13549}" type="pres">
      <dgm:prSet presAssocID="{72B1B1FD-0B0F-44A9-8782-819DF10ACA6A}" presName="hierRoot1" presStyleCnt="0"/>
      <dgm:spPr/>
    </dgm:pt>
    <dgm:pt modelId="{DEF5265C-E2FE-4577-B274-327D531E0779}" type="pres">
      <dgm:prSet presAssocID="{72B1B1FD-0B0F-44A9-8782-819DF10ACA6A}" presName="composite" presStyleCnt="0"/>
      <dgm:spPr/>
    </dgm:pt>
    <dgm:pt modelId="{39C2BF80-BAF0-43E0-8008-59D75DF65F7C}" type="pres">
      <dgm:prSet presAssocID="{72B1B1FD-0B0F-44A9-8782-819DF10ACA6A}" presName="background" presStyleLbl="node0" presStyleIdx="0" presStyleCnt="2"/>
      <dgm:spPr/>
    </dgm:pt>
    <dgm:pt modelId="{FF18A4A0-1B4B-4F97-8BB5-5B11A107B260}" type="pres">
      <dgm:prSet presAssocID="{72B1B1FD-0B0F-44A9-8782-819DF10ACA6A}" presName="text" presStyleLbl="fgAcc0" presStyleIdx="0" presStyleCnt="2">
        <dgm:presLayoutVars>
          <dgm:chPref val="3"/>
        </dgm:presLayoutVars>
      </dgm:prSet>
      <dgm:spPr/>
    </dgm:pt>
    <dgm:pt modelId="{6C60CC4C-9F6F-4FE7-AFC1-BED9B0A3493B}" type="pres">
      <dgm:prSet presAssocID="{72B1B1FD-0B0F-44A9-8782-819DF10ACA6A}" presName="hierChild2" presStyleCnt="0"/>
      <dgm:spPr/>
    </dgm:pt>
    <dgm:pt modelId="{558CCB08-B43F-43BD-82C1-A34BA2B2DFAD}" type="pres">
      <dgm:prSet presAssocID="{03C3A4E0-39F2-43AF-BEA7-EBAE096DBE39}" presName="hierRoot1" presStyleCnt="0"/>
      <dgm:spPr/>
    </dgm:pt>
    <dgm:pt modelId="{D9FB73B1-EC2B-4E1F-BE18-F5C5B2481CF5}" type="pres">
      <dgm:prSet presAssocID="{03C3A4E0-39F2-43AF-BEA7-EBAE096DBE39}" presName="composite" presStyleCnt="0"/>
      <dgm:spPr/>
    </dgm:pt>
    <dgm:pt modelId="{75B1204D-7250-4AC9-8027-5C4E9C5C3F66}" type="pres">
      <dgm:prSet presAssocID="{03C3A4E0-39F2-43AF-BEA7-EBAE096DBE39}" presName="background" presStyleLbl="node0" presStyleIdx="1" presStyleCnt="2"/>
      <dgm:spPr/>
    </dgm:pt>
    <dgm:pt modelId="{6B8E5527-EFBF-4FB9-B0B5-58BB539E919E}" type="pres">
      <dgm:prSet presAssocID="{03C3A4E0-39F2-43AF-BEA7-EBAE096DBE39}" presName="text" presStyleLbl="fgAcc0" presStyleIdx="1" presStyleCnt="2">
        <dgm:presLayoutVars>
          <dgm:chPref val="3"/>
        </dgm:presLayoutVars>
      </dgm:prSet>
      <dgm:spPr/>
    </dgm:pt>
    <dgm:pt modelId="{972A5451-04A2-4DBF-A361-332B8ED776CF}" type="pres">
      <dgm:prSet presAssocID="{03C3A4E0-39F2-43AF-BEA7-EBAE096DBE39}" presName="hierChild2" presStyleCnt="0"/>
      <dgm:spPr/>
    </dgm:pt>
  </dgm:ptLst>
  <dgm:cxnLst>
    <dgm:cxn modelId="{74E3DD35-5408-4AAD-AB88-79ABD0D02779}" type="presOf" srcId="{4F4507B1-B6D3-4974-81A0-FE615918FA8C}" destId="{393A90A2-6DF5-4C16-9378-0F23E7F6EEFF}" srcOrd="0" destOrd="0" presId="urn:microsoft.com/office/officeart/2005/8/layout/hierarchy1"/>
    <dgm:cxn modelId="{A2474E64-25F3-4185-B109-17A57C4B6B87}" type="presOf" srcId="{72B1B1FD-0B0F-44A9-8782-819DF10ACA6A}" destId="{FF18A4A0-1B4B-4F97-8BB5-5B11A107B260}" srcOrd="0" destOrd="0" presId="urn:microsoft.com/office/officeart/2005/8/layout/hierarchy1"/>
    <dgm:cxn modelId="{B3160946-2F05-41D0-98DF-120CB789BAE2}" srcId="{4F4507B1-B6D3-4974-81A0-FE615918FA8C}" destId="{03C3A4E0-39F2-43AF-BEA7-EBAE096DBE39}" srcOrd="1" destOrd="0" parTransId="{6D912DF6-E0B5-4118-99BF-82BDBDAD171E}" sibTransId="{F2CF32E2-B38E-47F6-B9B7-1A489C0BA339}"/>
    <dgm:cxn modelId="{2BF9D890-ECA7-449B-B29E-91BE1B55D67F}" srcId="{4F4507B1-B6D3-4974-81A0-FE615918FA8C}" destId="{72B1B1FD-0B0F-44A9-8782-819DF10ACA6A}" srcOrd="0" destOrd="0" parTransId="{3E225EC4-C135-4BEE-8C5C-60D7181C7AF1}" sibTransId="{346B94C2-760F-49FE-9465-12AD271F0E89}"/>
    <dgm:cxn modelId="{62B239C9-5B1D-41C4-941F-611C8309433F}" type="presOf" srcId="{03C3A4E0-39F2-43AF-BEA7-EBAE096DBE39}" destId="{6B8E5527-EFBF-4FB9-B0B5-58BB539E919E}" srcOrd="0" destOrd="0" presId="urn:microsoft.com/office/officeart/2005/8/layout/hierarchy1"/>
    <dgm:cxn modelId="{6EBAB637-D3A7-480C-B16E-7A63FBBF6F3E}" type="presParOf" srcId="{393A90A2-6DF5-4C16-9378-0F23E7F6EEFF}" destId="{AAD82D72-609B-4E76-A64A-1C2797E13549}" srcOrd="0" destOrd="0" presId="urn:microsoft.com/office/officeart/2005/8/layout/hierarchy1"/>
    <dgm:cxn modelId="{F3DF9FDC-5734-47E8-B3C6-BCE51442740A}" type="presParOf" srcId="{AAD82D72-609B-4E76-A64A-1C2797E13549}" destId="{DEF5265C-E2FE-4577-B274-327D531E0779}" srcOrd="0" destOrd="0" presId="urn:microsoft.com/office/officeart/2005/8/layout/hierarchy1"/>
    <dgm:cxn modelId="{FF3CC50D-B7F5-4EB6-9687-988687225F49}" type="presParOf" srcId="{DEF5265C-E2FE-4577-B274-327D531E0779}" destId="{39C2BF80-BAF0-43E0-8008-59D75DF65F7C}" srcOrd="0" destOrd="0" presId="urn:microsoft.com/office/officeart/2005/8/layout/hierarchy1"/>
    <dgm:cxn modelId="{AF2F977C-BB61-4161-BCF9-13066CDDCC48}" type="presParOf" srcId="{DEF5265C-E2FE-4577-B274-327D531E0779}" destId="{FF18A4A0-1B4B-4F97-8BB5-5B11A107B260}" srcOrd="1" destOrd="0" presId="urn:microsoft.com/office/officeart/2005/8/layout/hierarchy1"/>
    <dgm:cxn modelId="{46185F37-3D90-4EA1-9A18-B97D3D485C1F}" type="presParOf" srcId="{AAD82D72-609B-4E76-A64A-1C2797E13549}" destId="{6C60CC4C-9F6F-4FE7-AFC1-BED9B0A3493B}" srcOrd="1" destOrd="0" presId="urn:microsoft.com/office/officeart/2005/8/layout/hierarchy1"/>
    <dgm:cxn modelId="{1F05BD11-DA50-4B42-83A3-6185EF18F2D4}" type="presParOf" srcId="{393A90A2-6DF5-4C16-9378-0F23E7F6EEFF}" destId="{558CCB08-B43F-43BD-82C1-A34BA2B2DFAD}" srcOrd="1" destOrd="0" presId="urn:microsoft.com/office/officeart/2005/8/layout/hierarchy1"/>
    <dgm:cxn modelId="{1E037170-90EB-472A-8420-5266D159CFF3}" type="presParOf" srcId="{558CCB08-B43F-43BD-82C1-A34BA2B2DFAD}" destId="{D9FB73B1-EC2B-4E1F-BE18-F5C5B2481CF5}" srcOrd="0" destOrd="0" presId="urn:microsoft.com/office/officeart/2005/8/layout/hierarchy1"/>
    <dgm:cxn modelId="{B75F4EA8-6D19-4D71-9E25-B45FE2564A40}" type="presParOf" srcId="{D9FB73B1-EC2B-4E1F-BE18-F5C5B2481CF5}" destId="{75B1204D-7250-4AC9-8027-5C4E9C5C3F66}" srcOrd="0" destOrd="0" presId="urn:microsoft.com/office/officeart/2005/8/layout/hierarchy1"/>
    <dgm:cxn modelId="{08990908-7060-4CDD-B97E-0ACEAD076A88}" type="presParOf" srcId="{D9FB73B1-EC2B-4E1F-BE18-F5C5B2481CF5}" destId="{6B8E5527-EFBF-4FB9-B0B5-58BB539E919E}" srcOrd="1" destOrd="0" presId="urn:microsoft.com/office/officeart/2005/8/layout/hierarchy1"/>
    <dgm:cxn modelId="{C5F6F8C5-B350-4EE0-B38A-4AC4056177AA}" type="presParOf" srcId="{558CCB08-B43F-43BD-82C1-A34BA2B2DFAD}" destId="{972A5451-04A2-4DBF-A361-332B8ED776C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61CD68-7C14-4FE8-B183-0318DA00A60C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39E44EC-DD6F-443E-B53D-5F5CFAAEEE9D}">
      <dgm:prSet custT="1"/>
      <dgm:spPr/>
      <dgm:t>
        <a:bodyPr/>
        <a:lstStyle/>
        <a:p>
          <a:pPr algn="just"/>
          <a:r>
            <a:rPr lang="en-US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Guaranteed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to  be </a:t>
          </a:r>
          <a:r>
            <a:rPr lang="en-US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run in polynomial time</a:t>
          </a:r>
        </a:p>
      </dgm:t>
    </dgm:pt>
    <dgm:pt modelId="{2649BF8F-5877-47C8-83F7-B0983C4AB15C}" type="parTrans" cxnId="{EE03ED9F-500C-4CA4-B9D6-916D945E127C}">
      <dgm:prSet/>
      <dgm:spPr/>
      <dgm:t>
        <a:bodyPr/>
        <a:lstStyle/>
        <a:p>
          <a:pPr algn="just"/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918B497-7FC2-469E-83D0-5AF7B874FB6D}" type="sibTrans" cxnId="{EE03ED9F-500C-4CA4-B9D6-916D945E127C}">
      <dgm:prSet/>
      <dgm:spPr/>
      <dgm:t>
        <a:bodyPr/>
        <a:lstStyle/>
        <a:p>
          <a:pPr algn="just"/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197F36C-1212-43CF-9B55-C6A9049AB0B0}">
      <dgm:prSet custT="1"/>
      <dgm:spPr/>
      <dgm:t>
        <a:bodyPr/>
        <a:lstStyle/>
        <a:p>
          <a:pPr algn="just"/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Guaranteed to </a:t>
          </a:r>
          <a:r>
            <a:rPr lang="en-US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get a solution 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which is </a:t>
          </a:r>
          <a:r>
            <a:rPr lang="en-US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close to optimal solution</a:t>
          </a:r>
        </a:p>
      </dgm:t>
    </dgm:pt>
    <dgm:pt modelId="{5BB379BE-B4E7-4C65-BB2B-3E98999B9C7A}" type="parTrans" cxnId="{C961E1B5-5DEE-479B-A87A-7B3F90EBDC5F}">
      <dgm:prSet/>
      <dgm:spPr/>
      <dgm:t>
        <a:bodyPr/>
        <a:lstStyle/>
        <a:p>
          <a:pPr algn="just"/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F4CBD7A-E322-4BFA-83BB-4E50DA54EF6B}" type="sibTrans" cxnId="{C961E1B5-5DEE-479B-A87A-7B3F90EBDC5F}">
      <dgm:prSet/>
      <dgm:spPr/>
      <dgm:t>
        <a:bodyPr/>
        <a:lstStyle/>
        <a:p>
          <a:pPr algn="just"/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13F5338-EEB6-4141-A351-07A2EAB31859}">
      <dgm:prSet custT="1"/>
      <dgm:spPr/>
      <dgm:t>
        <a:bodyPr/>
        <a:lstStyle/>
        <a:p>
          <a:pPr algn="just"/>
          <a:r>
            <a:rPr lang="en-US" sz="2800" b="1" dirty="0">
              <a:latin typeface="Times New Roman" panose="02020603050405020304" pitchFamily="18" charset="0"/>
              <a:cs typeface="Times New Roman" panose="02020603050405020304" pitchFamily="18" charset="0"/>
            </a:rPr>
            <a:t>Challenge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-need to </a:t>
          </a:r>
          <a:r>
            <a:rPr lang="en-US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prove a solution’s value close to optimal </a:t>
          </a:r>
          <a:r>
            <a:rPr lang="en-US" sz="2800" dirty="0" err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value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,without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even knowing  what the optimum value is</a:t>
          </a:r>
        </a:p>
      </dgm:t>
    </dgm:pt>
    <dgm:pt modelId="{F77CBE24-174D-4DBD-8775-21C79370CE29}" type="parTrans" cxnId="{935D2DBB-D324-466F-9AA5-845B764C9185}">
      <dgm:prSet/>
      <dgm:spPr/>
      <dgm:t>
        <a:bodyPr/>
        <a:lstStyle/>
        <a:p>
          <a:pPr algn="just"/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E28C36C-7EAE-49B8-8BA5-CC3CC7576255}" type="sibTrans" cxnId="{935D2DBB-D324-466F-9AA5-845B764C9185}">
      <dgm:prSet/>
      <dgm:spPr/>
      <dgm:t>
        <a:bodyPr/>
        <a:lstStyle/>
        <a:p>
          <a:pPr algn="just"/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3E9505C-0914-4BD0-A0D1-63D8ADC8E9C0}" type="pres">
      <dgm:prSet presAssocID="{4D61CD68-7C14-4FE8-B183-0318DA00A60C}" presName="vert0" presStyleCnt="0">
        <dgm:presLayoutVars>
          <dgm:dir/>
          <dgm:animOne val="branch"/>
          <dgm:animLvl val="lvl"/>
        </dgm:presLayoutVars>
      </dgm:prSet>
      <dgm:spPr/>
    </dgm:pt>
    <dgm:pt modelId="{93D9FACB-A95F-4908-9AAA-77BAF7A11707}" type="pres">
      <dgm:prSet presAssocID="{239E44EC-DD6F-443E-B53D-5F5CFAAEEE9D}" presName="thickLine" presStyleLbl="alignNode1" presStyleIdx="0" presStyleCnt="3"/>
      <dgm:spPr/>
    </dgm:pt>
    <dgm:pt modelId="{C3931AFF-7477-40A0-A1A8-A02B9494D1C8}" type="pres">
      <dgm:prSet presAssocID="{239E44EC-DD6F-443E-B53D-5F5CFAAEEE9D}" presName="horz1" presStyleCnt="0"/>
      <dgm:spPr/>
    </dgm:pt>
    <dgm:pt modelId="{2D99E5BF-5CC7-41CE-B6E4-9A61E65053BB}" type="pres">
      <dgm:prSet presAssocID="{239E44EC-DD6F-443E-B53D-5F5CFAAEEE9D}" presName="tx1" presStyleLbl="revTx" presStyleIdx="0" presStyleCnt="3"/>
      <dgm:spPr/>
    </dgm:pt>
    <dgm:pt modelId="{E7D6968F-484C-4490-91F2-DCEA72D4BEE2}" type="pres">
      <dgm:prSet presAssocID="{239E44EC-DD6F-443E-B53D-5F5CFAAEEE9D}" presName="vert1" presStyleCnt="0"/>
      <dgm:spPr/>
    </dgm:pt>
    <dgm:pt modelId="{374458CA-0B1E-4E3B-ACAC-D3D6AD40A7B5}" type="pres">
      <dgm:prSet presAssocID="{9197F36C-1212-43CF-9B55-C6A9049AB0B0}" presName="thickLine" presStyleLbl="alignNode1" presStyleIdx="1" presStyleCnt="3"/>
      <dgm:spPr/>
    </dgm:pt>
    <dgm:pt modelId="{DD67B6AB-939C-40EF-A1C2-3702B39D58C5}" type="pres">
      <dgm:prSet presAssocID="{9197F36C-1212-43CF-9B55-C6A9049AB0B0}" presName="horz1" presStyleCnt="0"/>
      <dgm:spPr/>
    </dgm:pt>
    <dgm:pt modelId="{5CC78200-5E61-4A3F-AC30-B96AD508EAB0}" type="pres">
      <dgm:prSet presAssocID="{9197F36C-1212-43CF-9B55-C6A9049AB0B0}" presName="tx1" presStyleLbl="revTx" presStyleIdx="1" presStyleCnt="3"/>
      <dgm:spPr/>
    </dgm:pt>
    <dgm:pt modelId="{528E05C9-78B0-4B7F-B3C0-8799E96534D3}" type="pres">
      <dgm:prSet presAssocID="{9197F36C-1212-43CF-9B55-C6A9049AB0B0}" presName="vert1" presStyleCnt="0"/>
      <dgm:spPr/>
    </dgm:pt>
    <dgm:pt modelId="{6445F061-6C55-46DF-9540-0765F8CE5A62}" type="pres">
      <dgm:prSet presAssocID="{613F5338-EEB6-4141-A351-07A2EAB31859}" presName="thickLine" presStyleLbl="alignNode1" presStyleIdx="2" presStyleCnt="3"/>
      <dgm:spPr/>
    </dgm:pt>
    <dgm:pt modelId="{EC50BB2E-78B9-42E3-AC79-0D1C2A37764A}" type="pres">
      <dgm:prSet presAssocID="{613F5338-EEB6-4141-A351-07A2EAB31859}" presName="horz1" presStyleCnt="0"/>
      <dgm:spPr/>
    </dgm:pt>
    <dgm:pt modelId="{D364D90C-108C-40F9-B3AC-8884A258ECC5}" type="pres">
      <dgm:prSet presAssocID="{613F5338-EEB6-4141-A351-07A2EAB31859}" presName="tx1" presStyleLbl="revTx" presStyleIdx="2" presStyleCnt="3"/>
      <dgm:spPr/>
    </dgm:pt>
    <dgm:pt modelId="{205A2540-6B3A-491A-A9A4-505B2A9EFA95}" type="pres">
      <dgm:prSet presAssocID="{613F5338-EEB6-4141-A351-07A2EAB31859}" presName="vert1" presStyleCnt="0"/>
      <dgm:spPr/>
    </dgm:pt>
  </dgm:ptLst>
  <dgm:cxnLst>
    <dgm:cxn modelId="{45AF1798-8E1A-4684-B8F0-2E0994F44727}" type="presOf" srcId="{9197F36C-1212-43CF-9B55-C6A9049AB0B0}" destId="{5CC78200-5E61-4A3F-AC30-B96AD508EAB0}" srcOrd="0" destOrd="0" presId="urn:microsoft.com/office/officeart/2008/layout/LinedList"/>
    <dgm:cxn modelId="{71117A9F-2A83-4B75-B49D-901CB0ACB7E6}" type="presOf" srcId="{4D61CD68-7C14-4FE8-B183-0318DA00A60C}" destId="{B3E9505C-0914-4BD0-A0D1-63D8ADC8E9C0}" srcOrd="0" destOrd="0" presId="urn:microsoft.com/office/officeart/2008/layout/LinedList"/>
    <dgm:cxn modelId="{EE03ED9F-500C-4CA4-B9D6-916D945E127C}" srcId="{4D61CD68-7C14-4FE8-B183-0318DA00A60C}" destId="{239E44EC-DD6F-443E-B53D-5F5CFAAEEE9D}" srcOrd="0" destOrd="0" parTransId="{2649BF8F-5877-47C8-83F7-B0983C4AB15C}" sibTransId="{6918B497-7FC2-469E-83D0-5AF7B874FB6D}"/>
    <dgm:cxn modelId="{6EAD11A9-DD66-4B23-9EE8-3B3EF70F9685}" type="presOf" srcId="{239E44EC-DD6F-443E-B53D-5F5CFAAEEE9D}" destId="{2D99E5BF-5CC7-41CE-B6E4-9A61E65053BB}" srcOrd="0" destOrd="0" presId="urn:microsoft.com/office/officeart/2008/layout/LinedList"/>
    <dgm:cxn modelId="{C961E1B5-5DEE-479B-A87A-7B3F90EBDC5F}" srcId="{4D61CD68-7C14-4FE8-B183-0318DA00A60C}" destId="{9197F36C-1212-43CF-9B55-C6A9049AB0B0}" srcOrd="1" destOrd="0" parTransId="{5BB379BE-B4E7-4C65-BB2B-3E98999B9C7A}" sibTransId="{4F4CBD7A-E322-4BFA-83BB-4E50DA54EF6B}"/>
    <dgm:cxn modelId="{935D2DBB-D324-466F-9AA5-845B764C9185}" srcId="{4D61CD68-7C14-4FE8-B183-0318DA00A60C}" destId="{613F5338-EEB6-4141-A351-07A2EAB31859}" srcOrd="2" destOrd="0" parTransId="{F77CBE24-174D-4DBD-8775-21C79370CE29}" sibTransId="{EE28C36C-7EAE-49B8-8BA5-CC3CC7576255}"/>
    <dgm:cxn modelId="{5A322BC0-E952-49FA-864C-B4868B4D1933}" type="presOf" srcId="{613F5338-EEB6-4141-A351-07A2EAB31859}" destId="{D364D90C-108C-40F9-B3AC-8884A258ECC5}" srcOrd="0" destOrd="0" presId="urn:microsoft.com/office/officeart/2008/layout/LinedList"/>
    <dgm:cxn modelId="{FC3892E7-AD8C-44CB-8A5E-19B842ECDF6C}" type="presParOf" srcId="{B3E9505C-0914-4BD0-A0D1-63D8ADC8E9C0}" destId="{93D9FACB-A95F-4908-9AAA-77BAF7A11707}" srcOrd="0" destOrd="0" presId="urn:microsoft.com/office/officeart/2008/layout/LinedList"/>
    <dgm:cxn modelId="{E5B5247D-D473-4649-9C58-FD746305ED82}" type="presParOf" srcId="{B3E9505C-0914-4BD0-A0D1-63D8ADC8E9C0}" destId="{C3931AFF-7477-40A0-A1A8-A02B9494D1C8}" srcOrd="1" destOrd="0" presId="urn:microsoft.com/office/officeart/2008/layout/LinedList"/>
    <dgm:cxn modelId="{D2F412C8-D723-414D-B57C-7D01A5115ACA}" type="presParOf" srcId="{C3931AFF-7477-40A0-A1A8-A02B9494D1C8}" destId="{2D99E5BF-5CC7-41CE-B6E4-9A61E65053BB}" srcOrd="0" destOrd="0" presId="urn:microsoft.com/office/officeart/2008/layout/LinedList"/>
    <dgm:cxn modelId="{8F33B651-4522-4231-8E6E-945C014666B0}" type="presParOf" srcId="{C3931AFF-7477-40A0-A1A8-A02B9494D1C8}" destId="{E7D6968F-484C-4490-91F2-DCEA72D4BEE2}" srcOrd="1" destOrd="0" presId="urn:microsoft.com/office/officeart/2008/layout/LinedList"/>
    <dgm:cxn modelId="{73B4F1C8-F803-48AB-9A4A-27931A7E7D8A}" type="presParOf" srcId="{B3E9505C-0914-4BD0-A0D1-63D8ADC8E9C0}" destId="{374458CA-0B1E-4E3B-ACAC-D3D6AD40A7B5}" srcOrd="2" destOrd="0" presId="urn:microsoft.com/office/officeart/2008/layout/LinedList"/>
    <dgm:cxn modelId="{D244EBCB-BB35-46D1-B95A-3D7B49DFB1EE}" type="presParOf" srcId="{B3E9505C-0914-4BD0-A0D1-63D8ADC8E9C0}" destId="{DD67B6AB-939C-40EF-A1C2-3702B39D58C5}" srcOrd="3" destOrd="0" presId="urn:microsoft.com/office/officeart/2008/layout/LinedList"/>
    <dgm:cxn modelId="{B001DD3B-2F32-4D54-BC89-4AB8CE6CA0A3}" type="presParOf" srcId="{DD67B6AB-939C-40EF-A1C2-3702B39D58C5}" destId="{5CC78200-5E61-4A3F-AC30-B96AD508EAB0}" srcOrd="0" destOrd="0" presId="urn:microsoft.com/office/officeart/2008/layout/LinedList"/>
    <dgm:cxn modelId="{D231C20D-7CE9-43A6-9B9C-A3CF5BE8D1F0}" type="presParOf" srcId="{DD67B6AB-939C-40EF-A1C2-3702B39D58C5}" destId="{528E05C9-78B0-4B7F-B3C0-8799E96534D3}" srcOrd="1" destOrd="0" presId="urn:microsoft.com/office/officeart/2008/layout/LinedList"/>
    <dgm:cxn modelId="{F12CB178-1158-4F37-A26E-9554468E6840}" type="presParOf" srcId="{B3E9505C-0914-4BD0-A0D1-63D8ADC8E9C0}" destId="{6445F061-6C55-46DF-9540-0765F8CE5A62}" srcOrd="4" destOrd="0" presId="urn:microsoft.com/office/officeart/2008/layout/LinedList"/>
    <dgm:cxn modelId="{B7C83E21-5D5A-43BC-B89B-34C79CB8370B}" type="presParOf" srcId="{B3E9505C-0914-4BD0-A0D1-63D8ADC8E9C0}" destId="{EC50BB2E-78B9-42E3-AC79-0D1C2A37764A}" srcOrd="5" destOrd="0" presId="urn:microsoft.com/office/officeart/2008/layout/LinedList"/>
    <dgm:cxn modelId="{9C04967D-8086-4CD9-B484-0B952FD2DBA3}" type="presParOf" srcId="{EC50BB2E-78B9-42E3-AC79-0D1C2A37764A}" destId="{D364D90C-108C-40F9-B3AC-8884A258ECC5}" srcOrd="0" destOrd="0" presId="urn:microsoft.com/office/officeart/2008/layout/LinedList"/>
    <dgm:cxn modelId="{08B1383D-172D-45B9-8BC3-88284892F82F}" type="presParOf" srcId="{EC50BB2E-78B9-42E3-AC79-0D1C2A37764A}" destId="{205A2540-6B3A-491A-A9A4-505B2A9EFA9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BB17194-9EE1-48B9-BC06-972F49D8E0E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14E939-3ADF-4514-BAE8-7D827BF2C9C1}">
      <dgm:prSet/>
      <dgm:spPr/>
      <dgm:t>
        <a:bodyPr/>
        <a:lstStyle/>
        <a:p>
          <a:r>
            <a:rPr lang="en-US">
              <a:latin typeface="Aparajita" panose="02020603050405020304" pitchFamily="18" charset="0"/>
              <a:cs typeface="Aparajita" panose="02020603050405020304" pitchFamily="18" charset="0"/>
            </a:rPr>
            <a:t>Absolute approximization</a:t>
          </a:r>
        </a:p>
      </dgm:t>
    </dgm:pt>
    <dgm:pt modelId="{32DC6904-BB1D-4287-879A-5C188562FD1A}" type="parTrans" cxnId="{61E5FFAE-83DD-4B6E-86D6-FDEE3FF01991}">
      <dgm:prSet/>
      <dgm:spPr/>
      <dgm:t>
        <a:bodyPr/>
        <a:lstStyle/>
        <a:p>
          <a:endParaRPr lang="en-US">
            <a:latin typeface="Aparajita" panose="02020603050405020304" pitchFamily="18" charset="0"/>
            <a:cs typeface="Aparajita" panose="02020603050405020304" pitchFamily="18" charset="0"/>
          </a:endParaRPr>
        </a:p>
      </dgm:t>
    </dgm:pt>
    <dgm:pt modelId="{7C78D494-7259-41E6-8B56-548071F58AC0}" type="sibTrans" cxnId="{61E5FFAE-83DD-4B6E-86D6-FDEE3FF01991}">
      <dgm:prSet/>
      <dgm:spPr/>
      <dgm:t>
        <a:bodyPr/>
        <a:lstStyle/>
        <a:p>
          <a:endParaRPr lang="en-US">
            <a:latin typeface="Aparajita" panose="02020603050405020304" pitchFamily="18" charset="0"/>
            <a:cs typeface="Aparajita" panose="02020603050405020304" pitchFamily="18" charset="0"/>
          </a:endParaRPr>
        </a:p>
      </dgm:t>
    </dgm:pt>
    <dgm:pt modelId="{DC15516E-A893-43E8-B364-0BC7E429105D}">
      <dgm:prSet/>
      <dgm:spPr/>
      <dgm:t>
        <a:bodyPr/>
        <a:lstStyle/>
        <a:p>
          <a:r>
            <a:rPr lang="en-US" dirty="0">
              <a:latin typeface="Aparajita" panose="02020603050405020304" pitchFamily="18" charset="0"/>
              <a:cs typeface="Aparajita" panose="02020603050405020304" pitchFamily="18" charset="0"/>
            </a:rPr>
            <a:t>A is absolute approximation  algorithm if there exist a constant K such that for every instance I of P,</a:t>
          </a:r>
        </a:p>
      </dgm:t>
    </dgm:pt>
    <dgm:pt modelId="{B0BBA966-6CF7-4037-B208-D851012E3CD9}" type="parTrans" cxnId="{FE7F2EF8-D72B-4280-B350-2C2CB9D14093}">
      <dgm:prSet/>
      <dgm:spPr/>
      <dgm:t>
        <a:bodyPr/>
        <a:lstStyle/>
        <a:p>
          <a:endParaRPr lang="en-US">
            <a:latin typeface="Aparajita" panose="02020603050405020304" pitchFamily="18" charset="0"/>
            <a:cs typeface="Aparajita" panose="02020603050405020304" pitchFamily="18" charset="0"/>
          </a:endParaRPr>
        </a:p>
      </dgm:t>
    </dgm:pt>
    <dgm:pt modelId="{580B2063-0330-4A39-B78B-410386AB3512}" type="sibTrans" cxnId="{FE7F2EF8-D72B-4280-B350-2C2CB9D14093}">
      <dgm:prSet/>
      <dgm:spPr/>
      <dgm:t>
        <a:bodyPr/>
        <a:lstStyle/>
        <a:p>
          <a:endParaRPr lang="en-US">
            <a:latin typeface="Aparajita" panose="02020603050405020304" pitchFamily="18" charset="0"/>
            <a:cs typeface="Aparajita" panose="02020603050405020304" pitchFamily="18" charset="0"/>
          </a:endParaRPr>
        </a:p>
      </dgm:t>
    </dgm:pt>
    <dgm:pt modelId="{6D752CC9-1308-4E67-AF0D-CCCE8F1E2761}">
      <dgm:prSet/>
      <dgm:spPr/>
      <dgm:t>
        <a:bodyPr/>
        <a:lstStyle/>
        <a:p>
          <a:r>
            <a:rPr lang="en-US">
              <a:latin typeface="Aparajita" panose="02020603050405020304" pitchFamily="18" charset="0"/>
              <a:cs typeface="Aparajita" panose="02020603050405020304" pitchFamily="18" charset="0"/>
            </a:rPr>
            <a:t>|A*(I)-A(I)|&lt;=K</a:t>
          </a:r>
        </a:p>
      </dgm:t>
    </dgm:pt>
    <dgm:pt modelId="{3430D054-441D-4FCC-8E87-7C88CB8BDFCE}" type="parTrans" cxnId="{2A96B30D-8F9E-47E8-B540-08D34B084DBB}">
      <dgm:prSet/>
      <dgm:spPr/>
      <dgm:t>
        <a:bodyPr/>
        <a:lstStyle/>
        <a:p>
          <a:endParaRPr lang="en-US">
            <a:latin typeface="Aparajita" panose="02020603050405020304" pitchFamily="18" charset="0"/>
            <a:cs typeface="Aparajita" panose="02020603050405020304" pitchFamily="18" charset="0"/>
          </a:endParaRPr>
        </a:p>
      </dgm:t>
    </dgm:pt>
    <dgm:pt modelId="{B64A1BB4-7B78-47C6-85E7-50B0A904E2BE}" type="sibTrans" cxnId="{2A96B30D-8F9E-47E8-B540-08D34B084DBB}">
      <dgm:prSet/>
      <dgm:spPr/>
      <dgm:t>
        <a:bodyPr/>
        <a:lstStyle/>
        <a:p>
          <a:endParaRPr lang="en-US">
            <a:latin typeface="Aparajita" panose="02020603050405020304" pitchFamily="18" charset="0"/>
            <a:cs typeface="Aparajita" panose="02020603050405020304" pitchFamily="18" charset="0"/>
          </a:endParaRPr>
        </a:p>
      </dgm:t>
    </dgm:pt>
    <dgm:pt modelId="{091DC685-E87D-41CB-BFDC-611E573B4DF6}">
      <dgm:prSet/>
      <dgm:spPr/>
      <dgm:t>
        <a:bodyPr/>
        <a:lstStyle/>
        <a:p>
          <a:r>
            <a:rPr lang="en-US" dirty="0" err="1">
              <a:latin typeface="Aparajita" panose="02020603050405020304" pitchFamily="18" charset="0"/>
              <a:cs typeface="Aparajita" panose="02020603050405020304" pitchFamily="18" charset="0"/>
            </a:rPr>
            <a:t>Eg</a:t>
          </a:r>
          <a:r>
            <a:rPr lang="en-US" dirty="0">
              <a:latin typeface="Aparajita" panose="02020603050405020304" pitchFamily="18" charset="0"/>
              <a:cs typeface="Aparajita" panose="02020603050405020304" pitchFamily="18" charset="0"/>
            </a:rPr>
            <a:t>- planar graph coloring  </a:t>
          </a:r>
        </a:p>
      </dgm:t>
    </dgm:pt>
    <dgm:pt modelId="{FB3FB502-BD02-41B6-968B-477EF3FBE745}" type="parTrans" cxnId="{BB130D0B-17E6-4999-AB48-F4A69E809C2D}">
      <dgm:prSet/>
      <dgm:spPr/>
      <dgm:t>
        <a:bodyPr/>
        <a:lstStyle/>
        <a:p>
          <a:endParaRPr lang="en-US">
            <a:latin typeface="Aparajita" panose="02020603050405020304" pitchFamily="18" charset="0"/>
            <a:cs typeface="Aparajita" panose="02020603050405020304" pitchFamily="18" charset="0"/>
          </a:endParaRPr>
        </a:p>
      </dgm:t>
    </dgm:pt>
    <dgm:pt modelId="{7373E2CA-E428-4FF3-BE71-CADC975A25C7}" type="sibTrans" cxnId="{BB130D0B-17E6-4999-AB48-F4A69E809C2D}">
      <dgm:prSet/>
      <dgm:spPr/>
      <dgm:t>
        <a:bodyPr/>
        <a:lstStyle/>
        <a:p>
          <a:endParaRPr lang="en-US">
            <a:latin typeface="Aparajita" panose="02020603050405020304" pitchFamily="18" charset="0"/>
            <a:cs typeface="Aparajita" panose="02020603050405020304" pitchFamily="18" charset="0"/>
          </a:endParaRPr>
        </a:p>
      </dgm:t>
    </dgm:pt>
    <dgm:pt modelId="{FA77102C-1643-4314-A368-766EDDAD4177}">
      <dgm:prSet/>
      <dgm:spPr/>
      <dgm:t>
        <a:bodyPr/>
        <a:lstStyle/>
        <a:p>
          <a:r>
            <a:rPr lang="en-US">
              <a:latin typeface="Aparajita" panose="02020603050405020304" pitchFamily="18" charset="0"/>
              <a:cs typeface="Aparajita" panose="02020603050405020304" pitchFamily="18" charset="0"/>
            </a:rPr>
            <a:t>Relative approximization</a:t>
          </a:r>
        </a:p>
      </dgm:t>
    </dgm:pt>
    <dgm:pt modelId="{57E077DA-2B89-447F-9C05-37E06969756C}" type="parTrans" cxnId="{03B4E1B7-5D8B-4704-AFEF-A859443B68C8}">
      <dgm:prSet/>
      <dgm:spPr/>
      <dgm:t>
        <a:bodyPr/>
        <a:lstStyle/>
        <a:p>
          <a:endParaRPr lang="en-US">
            <a:latin typeface="Aparajita" panose="02020603050405020304" pitchFamily="18" charset="0"/>
            <a:cs typeface="Aparajita" panose="02020603050405020304" pitchFamily="18" charset="0"/>
          </a:endParaRPr>
        </a:p>
      </dgm:t>
    </dgm:pt>
    <dgm:pt modelId="{D3A38ABA-45D8-44D1-A841-ABD4A3A278AD}" type="sibTrans" cxnId="{03B4E1B7-5D8B-4704-AFEF-A859443B68C8}">
      <dgm:prSet/>
      <dgm:spPr/>
      <dgm:t>
        <a:bodyPr/>
        <a:lstStyle/>
        <a:p>
          <a:endParaRPr lang="en-US">
            <a:latin typeface="Aparajita" panose="02020603050405020304" pitchFamily="18" charset="0"/>
            <a:cs typeface="Aparajita" panose="02020603050405020304" pitchFamily="18" charset="0"/>
          </a:endParaRPr>
        </a:p>
      </dgm:t>
    </dgm:pt>
    <dgm:pt modelId="{712FD6CD-F549-4DD2-A5F4-3707E7023F10}">
      <dgm:prSet/>
      <dgm:spPr/>
      <dgm:t>
        <a:bodyPr/>
        <a:lstStyle/>
        <a:p>
          <a:r>
            <a:rPr lang="en-US">
              <a:latin typeface="Aparajita" panose="02020603050405020304" pitchFamily="18" charset="0"/>
              <a:cs typeface="Aparajita" panose="02020603050405020304" pitchFamily="18" charset="0"/>
            </a:rPr>
            <a:t>A is relative approximization  algorithm ,if there exist a constant K such that ,for every instance I of P</a:t>
          </a:r>
        </a:p>
      </dgm:t>
    </dgm:pt>
    <dgm:pt modelId="{D8AC1336-7D09-48C1-A55A-BE686DC59660}" type="parTrans" cxnId="{370C12B4-2AE2-48FA-872C-0F73F43AD3F3}">
      <dgm:prSet/>
      <dgm:spPr/>
      <dgm:t>
        <a:bodyPr/>
        <a:lstStyle/>
        <a:p>
          <a:endParaRPr lang="en-US">
            <a:latin typeface="Aparajita" panose="02020603050405020304" pitchFamily="18" charset="0"/>
            <a:cs typeface="Aparajita" panose="02020603050405020304" pitchFamily="18" charset="0"/>
          </a:endParaRPr>
        </a:p>
      </dgm:t>
    </dgm:pt>
    <dgm:pt modelId="{71F5CA11-C092-4DF7-8CC4-9D36079F725B}" type="sibTrans" cxnId="{370C12B4-2AE2-48FA-872C-0F73F43AD3F3}">
      <dgm:prSet/>
      <dgm:spPr/>
      <dgm:t>
        <a:bodyPr/>
        <a:lstStyle/>
        <a:p>
          <a:endParaRPr lang="en-US">
            <a:latin typeface="Aparajita" panose="02020603050405020304" pitchFamily="18" charset="0"/>
            <a:cs typeface="Aparajita" panose="02020603050405020304" pitchFamily="18" charset="0"/>
          </a:endParaRPr>
        </a:p>
      </dgm:t>
    </dgm:pt>
    <dgm:pt modelId="{1D425F52-E22C-41B0-91FC-ABBF4EA7F769}">
      <dgm:prSet/>
      <dgm:spPr/>
      <dgm:t>
        <a:bodyPr/>
        <a:lstStyle/>
        <a:p>
          <a:r>
            <a:rPr lang="en-US" dirty="0" err="1">
              <a:latin typeface="Aparajita" panose="02020603050405020304" pitchFamily="18" charset="0"/>
              <a:cs typeface="Aparajita" panose="02020603050405020304" pitchFamily="18" charset="0"/>
            </a:rPr>
            <a:t>Eg</a:t>
          </a:r>
          <a:r>
            <a:rPr lang="en-US" dirty="0">
              <a:latin typeface="Aparajita" panose="02020603050405020304" pitchFamily="18" charset="0"/>
              <a:cs typeface="Aparajita" panose="02020603050405020304" pitchFamily="18" charset="0"/>
            </a:rPr>
            <a:t>- vertex cover</a:t>
          </a:r>
        </a:p>
      </dgm:t>
    </dgm:pt>
    <dgm:pt modelId="{027CA844-FDE7-446A-A5D7-5FF17E2E7B1C}" type="parTrans" cxnId="{7DDE382B-3B02-4535-A39F-FE2B7976CE35}">
      <dgm:prSet/>
      <dgm:spPr/>
      <dgm:t>
        <a:bodyPr/>
        <a:lstStyle/>
        <a:p>
          <a:endParaRPr lang="en-US">
            <a:latin typeface="Aparajita" panose="02020603050405020304" pitchFamily="18" charset="0"/>
            <a:cs typeface="Aparajita" panose="02020603050405020304" pitchFamily="18" charset="0"/>
          </a:endParaRPr>
        </a:p>
      </dgm:t>
    </dgm:pt>
    <dgm:pt modelId="{AF7B167E-8A17-4DBF-AA39-3EC8824C436E}" type="sibTrans" cxnId="{7DDE382B-3B02-4535-A39F-FE2B7976CE35}">
      <dgm:prSet/>
      <dgm:spPr/>
      <dgm:t>
        <a:bodyPr/>
        <a:lstStyle/>
        <a:p>
          <a:endParaRPr lang="en-US">
            <a:latin typeface="Aparajita" panose="02020603050405020304" pitchFamily="18" charset="0"/>
            <a:cs typeface="Aparajita" panose="02020603050405020304" pitchFamily="18" charset="0"/>
          </a:endParaRPr>
        </a:p>
      </dgm:t>
    </dgm:pt>
    <dgm:pt modelId="{2F6F6783-6F44-41ED-83DA-04C548D66D23}">
      <dgm:prSet/>
      <dgm:spPr/>
      <dgm:t>
        <a:bodyPr/>
        <a:lstStyle/>
        <a:p>
          <a:r>
            <a:rPr lang="en-US" dirty="0">
              <a:latin typeface="Aparajita" panose="02020603050405020304" pitchFamily="18" charset="0"/>
              <a:cs typeface="Aparajita" panose="02020603050405020304" pitchFamily="18" charset="0"/>
            </a:rPr>
            <a:t>This is called </a:t>
          </a:r>
          <a:r>
            <a:rPr lang="en-US" b="1" dirty="0">
              <a:latin typeface="Aparajita" panose="02020603050405020304" pitchFamily="18" charset="0"/>
              <a:cs typeface="Aparajita" panose="02020603050405020304" pitchFamily="18" charset="0"/>
            </a:rPr>
            <a:t>approximation ratio</a:t>
          </a:r>
        </a:p>
      </dgm:t>
    </dgm:pt>
    <dgm:pt modelId="{1BEF5C7E-E4F3-459E-972D-36454C597A2C}" type="parTrans" cxnId="{E417F96B-F316-4422-A0E8-750D57CC37BD}">
      <dgm:prSet/>
      <dgm:spPr/>
      <dgm:t>
        <a:bodyPr/>
        <a:lstStyle/>
        <a:p>
          <a:endParaRPr lang="en-US">
            <a:latin typeface="Aparajita" panose="02020603050405020304" pitchFamily="18" charset="0"/>
            <a:cs typeface="Aparajita" panose="02020603050405020304" pitchFamily="18" charset="0"/>
          </a:endParaRPr>
        </a:p>
      </dgm:t>
    </dgm:pt>
    <dgm:pt modelId="{A6CC45D5-A004-4520-85BB-C2AC2D5C8B10}" type="sibTrans" cxnId="{E417F96B-F316-4422-A0E8-750D57CC37BD}">
      <dgm:prSet/>
      <dgm:spPr/>
      <dgm:t>
        <a:bodyPr/>
        <a:lstStyle/>
        <a:p>
          <a:endParaRPr lang="en-US">
            <a:latin typeface="Aparajita" panose="02020603050405020304" pitchFamily="18" charset="0"/>
            <a:cs typeface="Aparajita" panose="02020603050405020304" pitchFamily="18" charset="0"/>
          </a:endParaRPr>
        </a:p>
      </dgm:t>
    </dgm:pt>
    <dgm:pt modelId="{C644464C-884F-4A9B-BD39-5181F77C6906}">
      <dgm:prSet/>
      <dgm:spPr/>
      <dgm:t>
        <a:bodyPr/>
        <a:lstStyle/>
        <a:p>
          <a:endParaRPr lang="en-US" dirty="0">
            <a:latin typeface="Aparajita" panose="02020603050405020304" pitchFamily="18" charset="0"/>
            <a:cs typeface="Aparajita" panose="02020603050405020304" pitchFamily="18" charset="0"/>
          </a:endParaRPr>
        </a:p>
      </dgm:t>
    </dgm:pt>
    <dgm:pt modelId="{F6316A64-08C9-4CF7-849F-E5F3216325D4}" type="parTrans" cxnId="{EC347320-800F-4679-85C4-4303C87C8D18}">
      <dgm:prSet/>
      <dgm:spPr/>
      <dgm:t>
        <a:bodyPr/>
        <a:lstStyle/>
        <a:p>
          <a:endParaRPr lang="en-US">
            <a:latin typeface="Aparajita" panose="02020603050405020304" pitchFamily="18" charset="0"/>
            <a:cs typeface="Aparajita" panose="02020603050405020304" pitchFamily="18" charset="0"/>
          </a:endParaRPr>
        </a:p>
      </dgm:t>
    </dgm:pt>
    <dgm:pt modelId="{F20E61AF-A3C1-4953-880C-110076C4400D}" type="sibTrans" cxnId="{EC347320-800F-4679-85C4-4303C87C8D18}">
      <dgm:prSet/>
      <dgm:spPr/>
      <dgm:t>
        <a:bodyPr/>
        <a:lstStyle/>
        <a:p>
          <a:endParaRPr lang="en-US">
            <a:latin typeface="Aparajita" panose="02020603050405020304" pitchFamily="18" charset="0"/>
            <a:cs typeface="Aparajita" panose="02020603050405020304" pitchFamily="18" charset="0"/>
          </a:endParaRPr>
        </a:p>
      </dgm:t>
    </dgm:pt>
    <dgm:pt modelId="{30F64B12-0C45-46DF-BE99-C82C0021D45E}">
      <dgm:prSet/>
      <dgm:spPr/>
      <dgm:t>
        <a:bodyPr/>
        <a:lstStyle/>
        <a:p>
          <a:endParaRPr lang="en-US" dirty="0">
            <a:latin typeface="Aparajita" panose="02020603050405020304" pitchFamily="18" charset="0"/>
            <a:cs typeface="Aparajita" panose="02020603050405020304" pitchFamily="18" charset="0"/>
          </a:endParaRPr>
        </a:p>
      </dgm:t>
    </dgm:pt>
    <dgm:pt modelId="{DDA3145A-F12A-4AE4-9484-8511ED211EA7}" type="parTrans" cxnId="{CDD8D121-544B-4E28-9AA4-A2EAAFD0549C}">
      <dgm:prSet/>
      <dgm:spPr/>
      <dgm:t>
        <a:bodyPr/>
        <a:lstStyle/>
        <a:p>
          <a:endParaRPr lang="en-US">
            <a:latin typeface="Aparajita" panose="02020603050405020304" pitchFamily="18" charset="0"/>
            <a:cs typeface="Aparajita" panose="02020603050405020304" pitchFamily="18" charset="0"/>
          </a:endParaRPr>
        </a:p>
      </dgm:t>
    </dgm:pt>
    <dgm:pt modelId="{CA3CE6C9-4CA2-4B74-9472-2BDDBDBFE188}" type="sibTrans" cxnId="{CDD8D121-544B-4E28-9AA4-A2EAAFD0549C}">
      <dgm:prSet/>
      <dgm:spPr/>
      <dgm:t>
        <a:bodyPr/>
        <a:lstStyle/>
        <a:p>
          <a:endParaRPr lang="en-US">
            <a:latin typeface="Aparajita" panose="02020603050405020304" pitchFamily="18" charset="0"/>
            <a:cs typeface="Aparajita" panose="02020603050405020304" pitchFamily="18" charset="0"/>
          </a:endParaRPr>
        </a:p>
      </dgm:t>
    </dgm:pt>
    <dgm:pt modelId="{CBA20654-57C8-481E-8551-16BD514C3AD1}">
      <dgm:prSet/>
      <dgm:spPr/>
      <dgm:t>
        <a:bodyPr/>
        <a:lstStyle/>
        <a:p>
          <a:endParaRPr lang="en-US" dirty="0">
            <a:latin typeface="Aparajita" panose="02020603050405020304" pitchFamily="18" charset="0"/>
            <a:cs typeface="Aparajita" panose="02020603050405020304" pitchFamily="18" charset="0"/>
          </a:endParaRPr>
        </a:p>
      </dgm:t>
    </dgm:pt>
    <dgm:pt modelId="{E21C0963-B469-4631-888B-A10B1B934680}" type="parTrans" cxnId="{8F582567-8D37-4EF1-85DF-D40324CC2F5B}">
      <dgm:prSet/>
      <dgm:spPr/>
      <dgm:t>
        <a:bodyPr/>
        <a:lstStyle/>
        <a:p>
          <a:endParaRPr lang="en-US">
            <a:latin typeface="Aparajita" panose="02020603050405020304" pitchFamily="18" charset="0"/>
            <a:cs typeface="Aparajita" panose="02020603050405020304" pitchFamily="18" charset="0"/>
          </a:endParaRPr>
        </a:p>
      </dgm:t>
    </dgm:pt>
    <dgm:pt modelId="{E71F07A9-65D3-4503-B213-51B1CE3C705D}" type="sibTrans" cxnId="{8F582567-8D37-4EF1-85DF-D40324CC2F5B}">
      <dgm:prSet/>
      <dgm:spPr/>
      <dgm:t>
        <a:bodyPr/>
        <a:lstStyle/>
        <a:p>
          <a:endParaRPr lang="en-US">
            <a:latin typeface="Aparajita" panose="02020603050405020304" pitchFamily="18" charset="0"/>
            <a:cs typeface="Aparajita" panose="02020603050405020304" pitchFamily="18" charset="0"/>
          </a:endParaRPr>
        </a:p>
      </dgm:t>
    </dgm:pt>
    <dgm:pt modelId="{1C001011-D910-4874-99B9-EFF27FD5FA27}" type="pres">
      <dgm:prSet presAssocID="{DBB17194-9EE1-48B9-BC06-972F49D8E0E2}" presName="linear" presStyleCnt="0">
        <dgm:presLayoutVars>
          <dgm:animLvl val="lvl"/>
          <dgm:resizeHandles val="exact"/>
        </dgm:presLayoutVars>
      </dgm:prSet>
      <dgm:spPr/>
    </dgm:pt>
    <dgm:pt modelId="{FF3D1734-2153-4097-971A-BA779140E908}" type="pres">
      <dgm:prSet presAssocID="{FE14E939-3ADF-4514-BAE8-7D827BF2C9C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676FB1D-8CE0-4BAE-AE1F-623BCE654194}" type="pres">
      <dgm:prSet presAssocID="{FE14E939-3ADF-4514-BAE8-7D827BF2C9C1}" presName="childText" presStyleLbl="revTx" presStyleIdx="0" presStyleCnt="2">
        <dgm:presLayoutVars>
          <dgm:bulletEnabled val="1"/>
        </dgm:presLayoutVars>
      </dgm:prSet>
      <dgm:spPr/>
    </dgm:pt>
    <dgm:pt modelId="{8A6EAA02-A720-4F59-8488-A42D4AAB60C3}" type="pres">
      <dgm:prSet presAssocID="{FA77102C-1643-4314-A368-766EDDAD417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5DC0DC6-7E5E-45EE-A48D-9669D01D6859}" type="pres">
      <dgm:prSet presAssocID="{FA77102C-1643-4314-A368-766EDDAD4177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BB130D0B-17E6-4999-AB48-F4A69E809C2D}" srcId="{FE14E939-3ADF-4514-BAE8-7D827BF2C9C1}" destId="{091DC685-E87D-41CB-BFDC-611E573B4DF6}" srcOrd="2" destOrd="0" parTransId="{FB3FB502-BD02-41B6-968B-477EF3FBE745}" sibTransId="{7373E2CA-E428-4FF3-BE71-CADC975A25C7}"/>
    <dgm:cxn modelId="{2A96B30D-8F9E-47E8-B540-08D34B084DBB}" srcId="{FE14E939-3ADF-4514-BAE8-7D827BF2C9C1}" destId="{6D752CC9-1308-4E67-AF0D-CCCE8F1E2761}" srcOrd="1" destOrd="0" parTransId="{3430D054-441D-4FCC-8E87-7C88CB8BDFCE}" sibTransId="{B64A1BB4-7B78-47C6-85E7-50B0A904E2BE}"/>
    <dgm:cxn modelId="{D7B64220-6DF5-4B2E-B3EB-28D7E65B28A6}" type="presOf" srcId="{091DC685-E87D-41CB-BFDC-611E573B4DF6}" destId="{B676FB1D-8CE0-4BAE-AE1F-623BCE654194}" srcOrd="0" destOrd="2" presId="urn:microsoft.com/office/officeart/2005/8/layout/vList2"/>
    <dgm:cxn modelId="{EC347320-800F-4679-85C4-4303C87C8D18}" srcId="{FA77102C-1643-4314-A368-766EDDAD4177}" destId="{C644464C-884F-4A9B-BD39-5181F77C6906}" srcOrd="1" destOrd="0" parTransId="{F6316A64-08C9-4CF7-849F-E5F3216325D4}" sibTransId="{F20E61AF-A3C1-4953-880C-110076C4400D}"/>
    <dgm:cxn modelId="{CDD8D121-544B-4E28-9AA4-A2EAAFD0549C}" srcId="{FA77102C-1643-4314-A368-766EDDAD4177}" destId="{30F64B12-0C45-46DF-BE99-C82C0021D45E}" srcOrd="3" destOrd="0" parTransId="{DDA3145A-F12A-4AE4-9484-8511ED211EA7}" sibTransId="{CA3CE6C9-4CA2-4B74-9472-2BDDBDBFE188}"/>
    <dgm:cxn modelId="{7DDE382B-3B02-4535-A39F-FE2B7976CE35}" srcId="{FA77102C-1643-4314-A368-766EDDAD4177}" destId="{1D425F52-E22C-41B0-91FC-ABBF4EA7F769}" srcOrd="4" destOrd="0" parTransId="{027CA844-FDE7-446A-A5D7-5FF17E2E7B1C}" sibTransId="{AF7B167E-8A17-4DBF-AA39-3EC8824C436E}"/>
    <dgm:cxn modelId="{8F582567-8D37-4EF1-85DF-D40324CC2F5B}" srcId="{FA77102C-1643-4314-A368-766EDDAD4177}" destId="{CBA20654-57C8-481E-8551-16BD514C3AD1}" srcOrd="2" destOrd="0" parTransId="{E21C0963-B469-4631-888B-A10B1B934680}" sibTransId="{E71F07A9-65D3-4503-B213-51B1CE3C705D}"/>
    <dgm:cxn modelId="{E417F96B-F316-4422-A0E8-750D57CC37BD}" srcId="{FA77102C-1643-4314-A368-766EDDAD4177}" destId="{2F6F6783-6F44-41ED-83DA-04C548D66D23}" srcOrd="5" destOrd="0" parTransId="{1BEF5C7E-E4F3-459E-972D-36454C597A2C}" sibTransId="{A6CC45D5-A004-4520-85BB-C2AC2D5C8B10}"/>
    <dgm:cxn modelId="{DF6A7771-447E-4C54-9CF6-4C85993A6DEE}" type="presOf" srcId="{30F64B12-0C45-46DF-BE99-C82C0021D45E}" destId="{15DC0DC6-7E5E-45EE-A48D-9669D01D6859}" srcOrd="0" destOrd="3" presId="urn:microsoft.com/office/officeart/2005/8/layout/vList2"/>
    <dgm:cxn modelId="{00331857-412E-44B2-A356-E71FACFA411C}" type="presOf" srcId="{FA77102C-1643-4314-A368-766EDDAD4177}" destId="{8A6EAA02-A720-4F59-8488-A42D4AAB60C3}" srcOrd="0" destOrd="0" presId="urn:microsoft.com/office/officeart/2005/8/layout/vList2"/>
    <dgm:cxn modelId="{2334607F-BD0F-4AC4-941D-E8D023B6866A}" type="presOf" srcId="{CBA20654-57C8-481E-8551-16BD514C3AD1}" destId="{15DC0DC6-7E5E-45EE-A48D-9669D01D6859}" srcOrd="0" destOrd="2" presId="urn:microsoft.com/office/officeart/2005/8/layout/vList2"/>
    <dgm:cxn modelId="{386D778A-7863-4664-B275-22AB4379A269}" type="presOf" srcId="{C644464C-884F-4A9B-BD39-5181F77C6906}" destId="{15DC0DC6-7E5E-45EE-A48D-9669D01D6859}" srcOrd="0" destOrd="1" presId="urn:microsoft.com/office/officeart/2005/8/layout/vList2"/>
    <dgm:cxn modelId="{61E5FFAE-83DD-4B6E-86D6-FDEE3FF01991}" srcId="{DBB17194-9EE1-48B9-BC06-972F49D8E0E2}" destId="{FE14E939-3ADF-4514-BAE8-7D827BF2C9C1}" srcOrd="0" destOrd="0" parTransId="{32DC6904-BB1D-4287-879A-5C188562FD1A}" sibTransId="{7C78D494-7259-41E6-8B56-548071F58AC0}"/>
    <dgm:cxn modelId="{370C12B4-2AE2-48FA-872C-0F73F43AD3F3}" srcId="{FA77102C-1643-4314-A368-766EDDAD4177}" destId="{712FD6CD-F549-4DD2-A5F4-3707E7023F10}" srcOrd="0" destOrd="0" parTransId="{D8AC1336-7D09-48C1-A55A-BE686DC59660}" sibTransId="{71F5CA11-C092-4DF7-8CC4-9D36079F725B}"/>
    <dgm:cxn modelId="{7F9E3FB5-1F82-474E-BBCF-A19409685CAA}" type="presOf" srcId="{6D752CC9-1308-4E67-AF0D-CCCE8F1E2761}" destId="{B676FB1D-8CE0-4BAE-AE1F-623BCE654194}" srcOrd="0" destOrd="1" presId="urn:microsoft.com/office/officeart/2005/8/layout/vList2"/>
    <dgm:cxn modelId="{03B4E1B7-5D8B-4704-AFEF-A859443B68C8}" srcId="{DBB17194-9EE1-48B9-BC06-972F49D8E0E2}" destId="{FA77102C-1643-4314-A368-766EDDAD4177}" srcOrd="1" destOrd="0" parTransId="{57E077DA-2B89-447F-9C05-37E06969756C}" sibTransId="{D3A38ABA-45D8-44D1-A841-ABD4A3A278AD}"/>
    <dgm:cxn modelId="{567533D4-D54D-421D-ABD6-E53674DC7260}" type="presOf" srcId="{1D425F52-E22C-41B0-91FC-ABBF4EA7F769}" destId="{15DC0DC6-7E5E-45EE-A48D-9669D01D6859}" srcOrd="0" destOrd="4" presId="urn:microsoft.com/office/officeart/2005/8/layout/vList2"/>
    <dgm:cxn modelId="{11AA0AD6-4C05-4C49-A547-324C785FD932}" type="presOf" srcId="{DBB17194-9EE1-48B9-BC06-972F49D8E0E2}" destId="{1C001011-D910-4874-99B9-EFF27FD5FA27}" srcOrd="0" destOrd="0" presId="urn:microsoft.com/office/officeart/2005/8/layout/vList2"/>
    <dgm:cxn modelId="{E48016DA-B722-4BF7-B7E0-A68219B31426}" type="presOf" srcId="{DC15516E-A893-43E8-B364-0BC7E429105D}" destId="{B676FB1D-8CE0-4BAE-AE1F-623BCE654194}" srcOrd="0" destOrd="0" presId="urn:microsoft.com/office/officeart/2005/8/layout/vList2"/>
    <dgm:cxn modelId="{9ADC77E3-FCD6-44C0-8B09-34AAB3449CA7}" type="presOf" srcId="{712FD6CD-F549-4DD2-A5F4-3707E7023F10}" destId="{15DC0DC6-7E5E-45EE-A48D-9669D01D6859}" srcOrd="0" destOrd="0" presId="urn:microsoft.com/office/officeart/2005/8/layout/vList2"/>
    <dgm:cxn modelId="{AE4FE1E6-3FAA-47E8-8B9B-E2DBE21B15C0}" type="presOf" srcId="{FE14E939-3ADF-4514-BAE8-7D827BF2C9C1}" destId="{FF3D1734-2153-4097-971A-BA779140E908}" srcOrd="0" destOrd="0" presId="urn:microsoft.com/office/officeart/2005/8/layout/vList2"/>
    <dgm:cxn modelId="{D3E627F7-E3FD-4C0B-8944-55901E405216}" type="presOf" srcId="{2F6F6783-6F44-41ED-83DA-04C548D66D23}" destId="{15DC0DC6-7E5E-45EE-A48D-9669D01D6859}" srcOrd="0" destOrd="5" presId="urn:microsoft.com/office/officeart/2005/8/layout/vList2"/>
    <dgm:cxn modelId="{FE7F2EF8-D72B-4280-B350-2C2CB9D14093}" srcId="{FE14E939-3ADF-4514-BAE8-7D827BF2C9C1}" destId="{DC15516E-A893-43E8-B364-0BC7E429105D}" srcOrd="0" destOrd="0" parTransId="{B0BBA966-6CF7-4037-B208-D851012E3CD9}" sibTransId="{580B2063-0330-4A39-B78B-410386AB3512}"/>
    <dgm:cxn modelId="{8BFE015E-7BD5-4BEF-A0B7-431E3CA2ED5A}" type="presParOf" srcId="{1C001011-D910-4874-99B9-EFF27FD5FA27}" destId="{FF3D1734-2153-4097-971A-BA779140E908}" srcOrd="0" destOrd="0" presId="urn:microsoft.com/office/officeart/2005/8/layout/vList2"/>
    <dgm:cxn modelId="{4B25624A-AC2F-491F-939E-E8988B5CE708}" type="presParOf" srcId="{1C001011-D910-4874-99B9-EFF27FD5FA27}" destId="{B676FB1D-8CE0-4BAE-AE1F-623BCE654194}" srcOrd="1" destOrd="0" presId="urn:microsoft.com/office/officeart/2005/8/layout/vList2"/>
    <dgm:cxn modelId="{5343490B-6523-4FCB-AA83-16932764AE88}" type="presParOf" srcId="{1C001011-D910-4874-99B9-EFF27FD5FA27}" destId="{8A6EAA02-A720-4F59-8488-A42D4AAB60C3}" srcOrd="2" destOrd="0" presId="urn:microsoft.com/office/officeart/2005/8/layout/vList2"/>
    <dgm:cxn modelId="{6C2D4962-8829-4EAD-8DA5-F13186E39CA6}" type="presParOf" srcId="{1C001011-D910-4874-99B9-EFF27FD5FA27}" destId="{15DC0DC6-7E5E-45EE-A48D-9669D01D6859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C2BF80-BAF0-43E0-8008-59D75DF65F7C}">
      <dsp:nvSpPr>
        <dsp:cNvPr id="0" name=""/>
        <dsp:cNvSpPr/>
      </dsp:nvSpPr>
      <dsp:spPr>
        <a:xfrm>
          <a:off x="134291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18A4A0-1B4B-4F97-8BB5-5B11A107B260}">
      <dsp:nvSpPr>
        <dsp:cNvPr id="0" name=""/>
        <dsp:cNvSpPr/>
      </dsp:nvSpPr>
      <dsp:spPr>
        <a:xfrm>
          <a:off x="615713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just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 dirty="0">
              <a:latin typeface="Aparajita" panose="02020603050405020304" pitchFamily="18" charset="0"/>
              <a:cs typeface="Aparajita" panose="02020603050405020304" pitchFamily="18" charset="0"/>
            </a:rPr>
            <a:t>For the traveling salesperson problem, the </a:t>
          </a:r>
          <a:r>
            <a:rPr lang="en-US" sz="2700" b="1" i="0" kern="1200" dirty="0">
              <a:latin typeface="Aparajita" panose="02020603050405020304" pitchFamily="18" charset="0"/>
              <a:cs typeface="Aparajita" panose="02020603050405020304" pitchFamily="18" charset="0"/>
            </a:rPr>
            <a:t>optimization problem is to </a:t>
          </a:r>
          <a:r>
            <a:rPr lang="en-US" sz="2700" b="1" i="0" kern="1200" dirty="0">
              <a:solidFill>
                <a:srgbClr val="FF0000"/>
              </a:solidFill>
              <a:latin typeface="Aparajita" panose="02020603050405020304" pitchFamily="18" charset="0"/>
              <a:cs typeface="Aparajita" panose="02020603050405020304" pitchFamily="18" charset="0"/>
            </a:rPr>
            <a:t>find the shortest cycle</a:t>
          </a:r>
          <a:r>
            <a:rPr lang="en-US" sz="2700" b="0" i="0" kern="1200" dirty="0">
              <a:solidFill>
                <a:srgbClr val="FF0000"/>
              </a:solidFill>
              <a:latin typeface="Aparajita" panose="02020603050405020304" pitchFamily="18" charset="0"/>
              <a:cs typeface="Aparajita" panose="02020603050405020304" pitchFamily="18" charset="0"/>
            </a:rPr>
            <a:t>,</a:t>
          </a:r>
          <a:r>
            <a:rPr lang="en-US" sz="2700" b="0" i="0" kern="1200" dirty="0">
              <a:latin typeface="Aparajita" panose="02020603050405020304" pitchFamily="18" charset="0"/>
              <a:cs typeface="Aparajita" panose="02020603050405020304" pitchFamily="18" charset="0"/>
            </a:rPr>
            <a:t> and the </a:t>
          </a:r>
          <a:r>
            <a:rPr lang="en-US" sz="2700" b="1" i="0" kern="1200" dirty="0">
              <a:latin typeface="Aparajita" panose="02020603050405020304" pitchFamily="18" charset="0"/>
              <a:cs typeface="Aparajita" panose="02020603050405020304" pitchFamily="18" charset="0"/>
            </a:rPr>
            <a:t>approximation problem is to find </a:t>
          </a:r>
          <a:r>
            <a:rPr lang="en-US" sz="2700" b="1" i="0" kern="1200" dirty="0">
              <a:solidFill>
                <a:srgbClr val="FF0000"/>
              </a:solidFill>
              <a:latin typeface="Aparajita" panose="02020603050405020304" pitchFamily="18" charset="0"/>
              <a:cs typeface="Aparajita" panose="02020603050405020304" pitchFamily="18" charset="0"/>
            </a:rPr>
            <a:t>a short cycle</a:t>
          </a:r>
          <a:r>
            <a:rPr lang="en-US" sz="2700" b="0" i="0" kern="1200" dirty="0">
              <a:latin typeface="Aparajita" panose="02020603050405020304" pitchFamily="18" charset="0"/>
              <a:cs typeface="Aparajita" panose="02020603050405020304" pitchFamily="18" charset="0"/>
            </a:rPr>
            <a:t>.</a:t>
          </a:r>
          <a:endParaRPr lang="en-US" sz="2700" kern="1200" dirty="0">
            <a:latin typeface="Aparajita" panose="02020603050405020304" pitchFamily="18" charset="0"/>
            <a:cs typeface="Aparajita" panose="02020603050405020304" pitchFamily="18" charset="0"/>
          </a:endParaRPr>
        </a:p>
      </dsp:txBody>
      <dsp:txXfrm>
        <a:off x="696297" y="538547"/>
        <a:ext cx="4171627" cy="2590157"/>
      </dsp:txXfrm>
    </dsp:sp>
    <dsp:sp modelId="{75B1204D-7250-4AC9-8027-5C4E9C5C3F66}">
      <dsp:nvSpPr>
        <dsp:cNvPr id="0" name=""/>
        <dsp:cNvSpPr/>
      </dsp:nvSpPr>
      <dsp:spPr>
        <a:xfrm>
          <a:off x="5429930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8E5527-EFBF-4FB9-B0B5-58BB539E919E}">
      <dsp:nvSpPr>
        <dsp:cNvPr id="0" name=""/>
        <dsp:cNvSpPr/>
      </dsp:nvSpPr>
      <dsp:spPr>
        <a:xfrm>
          <a:off x="5911352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just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 dirty="0">
              <a:latin typeface="Aparajita" panose="02020603050405020304" pitchFamily="18" charset="0"/>
              <a:cs typeface="Aparajita" panose="02020603050405020304" pitchFamily="18" charset="0"/>
            </a:rPr>
            <a:t>For the </a:t>
          </a:r>
          <a:r>
            <a:rPr lang="en-US" sz="2700" b="1" i="0" kern="1200" dirty="0">
              <a:latin typeface="Aparajita" panose="02020603050405020304" pitchFamily="18" charset="0"/>
              <a:cs typeface="Aparajita" panose="02020603050405020304" pitchFamily="18" charset="0"/>
            </a:rPr>
            <a:t>vertex cover problem</a:t>
          </a:r>
          <a:r>
            <a:rPr lang="en-US" sz="2700" b="0" i="0" kern="1200" dirty="0">
              <a:latin typeface="Aparajita" panose="02020603050405020304" pitchFamily="18" charset="0"/>
              <a:cs typeface="Aparajita" panose="02020603050405020304" pitchFamily="18" charset="0"/>
            </a:rPr>
            <a:t>, the </a:t>
          </a:r>
          <a:r>
            <a:rPr lang="en-US" sz="2700" b="1" i="0" kern="1200" dirty="0">
              <a:latin typeface="Aparajita" panose="02020603050405020304" pitchFamily="18" charset="0"/>
              <a:cs typeface="Aparajita" panose="02020603050405020304" pitchFamily="18" charset="0"/>
            </a:rPr>
            <a:t>optimization problem is to find the </a:t>
          </a:r>
          <a:r>
            <a:rPr lang="en-US" sz="2700" b="1" i="0" kern="1200" dirty="0">
              <a:solidFill>
                <a:srgbClr val="FF0000"/>
              </a:solidFill>
              <a:latin typeface="Aparajita" panose="02020603050405020304" pitchFamily="18" charset="0"/>
              <a:cs typeface="Aparajita" panose="02020603050405020304" pitchFamily="18" charset="0"/>
            </a:rPr>
            <a:t>vertex cover with fewest vertices</a:t>
          </a:r>
          <a:r>
            <a:rPr lang="en-US" sz="2700" b="0" i="0" kern="1200" dirty="0">
              <a:solidFill>
                <a:srgbClr val="FF0000"/>
              </a:solidFill>
              <a:latin typeface="Aparajita" panose="02020603050405020304" pitchFamily="18" charset="0"/>
              <a:cs typeface="Aparajita" panose="02020603050405020304" pitchFamily="18" charset="0"/>
            </a:rPr>
            <a:t>,</a:t>
          </a:r>
          <a:r>
            <a:rPr lang="en-US" sz="2700" b="0" i="0" kern="1200" dirty="0">
              <a:latin typeface="Aparajita" panose="02020603050405020304" pitchFamily="18" charset="0"/>
              <a:cs typeface="Aparajita" panose="02020603050405020304" pitchFamily="18" charset="0"/>
            </a:rPr>
            <a:t> and the </a:t>
          </a:r>
          <a:r>
            <a:rPr lang="en-US" sz="2700" b="1" i="0" kern="1200" dirty="0">
              <a:latin typeface="Aparajita" panose="02020603050405020304" pitchFamily="18" charset="0"/>
              <a:cs typeface="Aparajita" panose="02020603050405020304" pitchFamily="18" charset="0"/>
            </a:rPr>
            <a:t>approximation</a:t>
          </a:r>
          <a:r>
            <a:rPr lang="en-US" sz="2700" b="0" i="0" kern="1200" dirty="0">
              <a:latin typeface="Aparajita" panose="02020603050405020304" pitchFamily="18" charset="0"/>
              <a:cs typeface="Aparajita" panose="02020603050405020304" pitchFamily="18" charset="0"/>
            </a:rPr>
            <a:t> problem is to find the </a:t>
          </a:r>
          <a:r>
            <a:rPr lang="en-US" sz="2700" b="1" i="0" kern="1200" dirty="0">
              <a:solidFill>
                <a:srgbClr val="FF0000"/>
              </a:solidFill>
              <a:latin typeface="Aparajita" panose="02020603050405020304" pitchFamily="18" charset="0"/>
              <a:cs typeface="Aparajita" panose="02020603050405020304" pitchFamily="18" charset="0"/>
            </a:rPr>
            <a:t>vertex cover with few vertices.</a:t>
          </a:r>
          <a:endParaRPr lang="en-US" sz="2700" b="1" kern="1200" dirty="0">
            <a:solidFill>
              <a:srgbClr val="FF0000"/>
            </a:solidFill>
            <a:latin typeface="Aparajita" panose="02020603050405020304" pitchFamily="18" charset="0"/>
            <a:cs typeface="Aparajita" panose="02020603050405020304" pitchFamily="18" charset="0"/>
          </a:endParaRPr>
        </a:p>
      </dsp:txBody>
      <dsp:txXfrm>
        <a:off x="5991936" y="538547"/>
        <a:ext cx="4171627" cy="25901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D9FACB-A95F-4908-9AAA-77BAF7A11707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99E5BF-5CC7-41CE-B6E4-9A61E65053BB}">
      <dsp:nvSpPr>
        <dsp:cNvPr id="0" name=""/>
        <dsp:cNvSpPr/>
      </dsp:nvSpPr>
      <dsp:spPr>
        <a:xfrm>
          <a:off x="0" y="2703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Guaranteed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to  be </a:t>
          </a:r>
          <a:r>
            <a:rPr lang="en-US" sz="2800" kern="1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run in polynomial time</a:t>
          </a:r>
        </a:p>
      </dsp:txBody>
      <dsp:txXfrm>
        <a:off x="0" y="2703"/>
        <a:ext cx="6900512" cy="1843578"/>
      </dsp:txXfrm>
    </dsp:sp>
    <dsp:sp modelId="{374458CA-0B1E-4E3B-ACAC-D3D6AD40A7B5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C78200-5E61-4A3F-AC30-B96AD508EAB0}">
      <dsp:nvSpPr>
        <dsp:cNvPr id="0" name=""/>
        <dsp:cNvSpPr/>
      </dsp:nvSpPr>
      <dsp:spPr>
        <a:xfrm>
          <a:off x="0" y="1846281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Guaranteed to </a:t>
          </a:r>
          <a:r>
            <a:rPr lang="en-US" sz="2800" kern="1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get a solution 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which is </a:t>
          </a:r>
          <a:r>
            <a:rPr lang="en-US" sz="2800" kern="1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close to optimal solution</a:t>
          </a:r>
        </a:p>
      </dsp:txBody>
      <dsp:txXfrm>
        <a:off x="0" y="1846281"/>
        <a:ext cx="6900512" cy="1843578"/>
      </dsp:txXfrm>
    </dsp:sp>
    <dsp:sp modelId="{6445F061-6C55-46DF-9540-0765F8CE5A62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4D90C-108C-40F9-B3AC-8884A258ECC5}">
      <dsp:nvSpPr>
        <dsp:cNvPr id="0" name=""/>
        <dsp:cNvSpPr/>
      </dsp:nvSpPr>
      <dsp:spPr>
        <a:xfrm>
          <a:off x="0" y="3689859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Challenge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-need to </a:t>
          </a:r>
          <a:r>
            <a:rPr lang="en-US" sz="2800" kern="1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prove a solution’s value close to optimal </a:t>
          </a:r>
          <a:r>
            <a:rPr lang="en-US" sz="2800" kern="1200" dirty="0" err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value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,without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even knowing  what the optimum value is</a:t>
          </a:r>
        </a:p>
      </dsp:txBody>
      <dsp:txXfrm>
        <a:off x="0" y="3689859"/>
        <a:ext cx="6900512" cy="18435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3D1734-2153-4097-971A-BA779140E908}">
      <dsp:nvSpPr>
        <dsp:cNvPr id="0" name=""/>
        <dsp:cNvSpPr/>
      </dsp:nvSpPr>
      <dsp:spPr>
        <a:xfrm>
          <a:off x="0" y="37058"/>
          <a:ext cx="10468583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latin typeface="Aparajita" panose="02020603050405020304" pitchFamily="18" charset="0"/>
              <a:cs typeface="Aparajita" panose="02020603050405020304" pitchFamily="18" charset="0"/>
            </a:rPr>
            <a:t>Absolute approximization</a:t>
          </a:r>
        </a:p>
      </dsp:txBody>
      <dsp:txXfrm>
        <a:off x="36296" y="73354"/>
        <a:ext cx="10395991" cy="670943"/>
      </dsp:txXfrm>
    </dsp:sp>
    <dsp:sp modelId="{B676FB1D-8CE0-4BAE-AE1F-623BCE654194}">
      <dsp:nvSpPr>
        <dsp:cNvPr id="0" name=""/>
        <dsp:cNvSpPr/>
      </dsp:nvSpPr>
      <dsp:spPr>
        <a:xfrm>
          <a:off x="0" y="780593"/>
          <a:ext cx="10468583" cy="1540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2378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>
              <a:latin typeface="Aparajita" panose="02020603050405020304" pitchFamily="18" charset="0"/>
              <a:cs typeface="Aparajita" panose="02020603050405020304" pitchFamily="18" charset="0"/>
            </a:rPr>
            <a:t>A is absolute approximation  algorithm if there exist a constant K such that for every instance I of P,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>
              <a:latin typeface="Aparajita" panose="02020603050405020304" pitchFamily="18" charset="0"/>
              <a:cs typeface="Aparajita" panose="02020603050405020304" pitchFamily="18" charset="0"/>
            </a:rPr>
            <a:t>|A*(I)-A(I)|&lt;=K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 err="1">
              <a:latin typeface="Aparajita" panose="02020603050405020304" pitchFamily="18" charset="0"/>
              <a:cs typeface="Aparajita" panose="02020603050405020304" pitchFamily="18" charset="0"/>
            </a:rPr>
            <a:t>Eg</a:t>
          </a:r>
          <a:r>
            <a:rPr lang="en-US" sz="2400" kern="1200" dirty="0">
              <a:latin typeface="Aparajita" panose="02020603050405020304" pitchFamily="18" charset="0"/>
              <a:cs typeface="Aparajita" panose="02020603050405020304" pitchFamily="18" charset="0"/>
            </a:rPr>
            <a:t>- planar graph coloring  </a:t>
          </a:r>
        </a:p>
      </dsp:txBody>
      <dsp:txXfrm>
        <a:off x="0" y="780593"/>
        <a:ext cx="10468583" cy="1540080"/>
      </dsp:txXfrm>
    </dsp:sp>
    <dsp:sp modelId="{8A6EAA02-A720-4F59-8488-A42D4AAB60C3}">
      <dsp:nvSpPr>
        <dsp:cNvPr id="0" name=""/>
        <dsp:cNvSpPr/>
      </dsp:nvSpPr>
      <dsp:spPr>
        <a:xfrm>
          <a:off x="0" y="2320673"/>
          <a:ext cx="10468583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latin typeface="Aparajita" panose="02020603050405020304" pitchFamily="18" charset="0"/>
              <a:cs typeface="Aparajita" panose="02020603050405020304" pitchFamily="18" charset="0"/>
            </a:rPr>
            <a:t>Relative approximization</a:t>
          </a:r>
        </a:p>
      </dsp:txBody>
      <dsp:txXfrm>
        <a:off x="36296" y="2356969"/>
        <a:ext cx="10395991" cy="670943"/>
      </dsp:txXfrm>
    </dsp:sp>
    <dsp:sp modelId="{15DC0DC6-7E5E-45EE-A48D-9669D01D6859}">
      <dsp:nvSpPr>
        <dsp:cNvPr id="0" name=""/>
        <dsp:cNvSpPr/>
      </dsp:nvSpPr>
      <dsp:spPr>
        <a:xfrm>
          <a:off x="0" y="3064208"/>
          <a:ext cx="10468583" cy="27593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2378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>
              <a:latin typeface="Aparajita" panose="02020603050405020304" pitchFamily="18" charset="0"/>
              <a:cs typeface="Aparajita" panose="02020603050405020304" pitchFamily="18" charset="0"/>
            </a:rPr>
            <a:t>A is relative approximization  algorithm ,if there exist a constant K such that ,for every instance I of P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400" kern="1200" dirty="0">
            <a:latin typeface="Aparajita" panose="02020603050405020304" pitchFamily="18" charset="0"/>
            <a:cs typeface="Aparajita" panose="02020603050405020304" pitchFamily="18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400" kern="1200" dirty="0">
            <a:latin typeface="Aparajita" panose="02020603050405020304" pitchFamily="18" charset="0"/>
            <a:cs typeface="Aparajita" panose="02020603050405020304" pitchFamily="18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400" kern="1200" dirty="0">
            <a:latin typeface="Aparajita" panose="02020603050405020304" pitchFamily="18" charset="0"/>
            <a:cs typeface="Aparajita" panose="02020603050405020304" pitchFamily="18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 err="1">
              <a:latin typeface="Aparajita" panose="02020603050405020304" pitchFamily="18" charset="0"/>
              <a:cs typeface="Aparajita" panose="02020603050405020304" pitchFamily="18" charset="0"/>
            </a:rPr>
            <a:t>Eg</a:t>
          </a:r>
          <a:r>
            <a:rPr lang="en-US" sz="2400" kern="1200" dirty="0">
              <a:latin typeface="Aparajita" panose="02020603050405020304" pitchFamily="18" charset="0"/>
              <a:cs typeface="Aparajita" panose="02020603050405020304" pitchFamily="18" charset="0"/>
            </a:rPr>
            <a:t>- vertex cover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>
              <a:latin typeface="Aparajita" panose="02020603050405020304" pitchFamily="18" charset="0"/>
              <a:cs typeface="Aparajita" panose="02020603050405020304" pitchFamily="18" charset="0"/>
            </a:rPr>
            <a:t>This is called </a:t>
          </a:r>
          <a:r>
            <a:rPr lang="en-US" sz="2400" b="1" kern="1200" dirty="0">
              <a:latin typeface="Aparajita" panose="02020603050405020304" pitchFamily="18" charset="0"/>
              <a:cs typeface="Aparajita" panose="02020603050405020304" pitchFamily="18" charset="0"/>
            </a:rPr>
            <a:t>approximation ratio</a:t>
          </a:r>
        </a:p>
      </dsp:txBody>
      <dsp:txXfrm>
        <a:off x="0" y="3064208"/>
        <a:ext cx="10468583" cy="27593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5:42:35.93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524 3 24575,'-128'-2'0,"-140"5"0,262-3 0,1 0 0,-1 1 0,0 0 0,1 0 0,-1 1 0,1-1 0,0 1 0,0 0 0,-1 1 0,1-1 0,1 1 0,-1 0 0,0 1 0,1-1 0,-1 1 0,1-1 0,-4 6 0,4-3 0,0 0 0,0 0 0,1 1 0,0-1 0,0 1 0,1-1 0,-1 1 0,1 0 0,1 0 0,0 0 0,0 0 0,0 0 0,1 7 0,2 188 0,0-57 0,-2-136 0,1 0 0,-1 0 0,2 0 0,-1 0 0,1 0 0,0 0 0,1-1 0,0 1 0,0-1 0,1 0 0,7 12 0,-3-10 0,-1 0 0,2 0 0,0-1 0,0 0 0,0 0 0,1-1 0,17 10 0,5 5 0,-19-13 0,1-1 0,-1 0 0,22 9 0,5 0 0,72 21 0,-78-30-91,-14-3-227,0-1-1,0-1 1,28 2-1,-26-5-6507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5:42:56.73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222 1062 24575,'1'-114'0,"-3"-128"0,2 236 0,0 1 0,-1-1 0,0 0 0,0 1 0,-1-1 0,0 1 0,1-1 0,-2 1 0,1 0 0,-4-5 0,5 8 0,0 1 0,0-1 0,0 1 0,-1-1 0,1 1 0,-1 0 0,1 0 0,-1 0 0,1 0 0,-1 0 0,0 0 0,1 0 0,-1 0 0,0 0 0,0 1 0,0-1 0,0 1 0,0-1 0,1 1 0,-1 0 0,0 0 0,0 0 0,0 0 0,0 0 0,0 0 0,0 1 0,0-1 0,0 0 0,0 1 0,1 0 0,-1-1 0,-3 3 0,-3 1 0,-1 0 0,1 0 0,0 1 0,1 1 0,-1-1 0,1 1 0,0 0 0,0 1 0,1 0 0,0 0 0,0 0 0,1 1 0,0-1 0,0 1 0,1 1 0,0-1 0,0 1 0,-3 12 0,1 2 0,0 1 0,2 0 0,1 0 0,1 1 0,3 45 0,-2-12 0,1-33 0,0 0 0,5 30 0,-2-44 0,1 0 0,0-1 0,0 0 0,1 0 0,1 0 0,-1-1 0,2 0 0,-1 0 0,1 0 0,1-1 0,-1 0 0,1 0 0,1-1 0,17 12 0,-18-15 0,0 0 0,0-1 0,0 0 0,1-1 0,-1 0 0,1 0 0,-1 0 0,1-1 0,0-1 0,-1 1 0,1-1 0,0-1 0,-1 0 0,1 0 0,-1-1 0,14-3 0,-6-1 0,0 0 0,-1-1 0,0-1 0,0 0 0,-1-1 0,0 0 0,20-18 0,-14 8 0,0 0 0,-1 0 0,-1-2 0,-1 0 0,20-34 0,-21 28 0,49-87 0,-58 98 0,0 0 0,-1-1 0,-1 0 0,-1 0 0,4-26 0,-4-4 0,-1 1 0,-8-88 0,3 124 0,0 1 0,0 0 0,-1-1 0,0 1 0,-1 0 0,0 1 0,0-1 0,-9-12 0,4 7 0,-2 0 0,0 1 0,-22-22 0,32 34 0,-1-1 0,1 1 0,-1-1 0,1 1 0,-1 0 0,0-1 0,0 1 0,1 0 0,-1 0 0,0 0 0,0 0 0,0 1 0,0-1 0,0 0 0,0 1 0,-1 0 0,1-1 0,0 1 0,0 0 0,0 0 0,0 0 0,0 0 0,0 1 0,0-1 0,-1 0 0,1 1 0,0 0 0,0-1 0,-2 2 0,1 1 0,0-1 0,1 0 0,-1 1 0,1-1 0,0 1 0,-1 0 0,1 0 0,1 0 0,-1 0 0,0 0 0,1 0 0,-1 0 0,1 0 0,0 1 0,0-1 0,0 1 0,0 4 0,0-1 0,0-1 0,1 1 0,-1 0 0,1 0 0,1 0 0,0 0 0,-1 0 0,2 0 0,-1 0 0,4 9 0,-4-14 0,0-1 0,0 1 0,0 0 0,0 0 0,0-1 0,0 1 0,1-1 0,-1 1 0,0-1 0,1 0 0,-1 1 0,1-1 0,-1 0 0,1 0 0,0 0 0,3 1 0,-3-1 0,1-1 0,0 1 0,-1-1 0,1 0 0,0 0 0,-1 0 0,1 0 0,0 0 0,0-1 0,-1 1 0,1-1 0,-1 0 0,1 0 0,0 0 0,3-1 0,8-6 0,0 0 0,-1-1 0,0-1 0,0 0 0,-1 0 0,0-1 0,0-1 0,18-26 0,25-23 0,-49 57 0,-1 0 0,1 0 0,0 0 0,-1 1 0,2 0 0,-1 0 0,0 0 0,0 1 0,1 0 0,0 1 0,-1-1 0,1 1 0,0 0 0,7 1 0,15-1 0,56 7 0,-70-4 0,-10-2 0,1 0 0,-1 1 0,1 0 0,-1 1 0,0-1 0,1 1 0,-1 0 0,0 0 0,0 1 0,-1-1 0,1 1 0,8 7 0,-9-7 0,-1 1 0,0 0 0,0 0 0,0 0 0,-1 0 0,1 1 0,-1-1 0,0 1 0,0-1 0,-1 1 0,1 0 0,-1 0 0,0 0 0,0 7 0,2 27 0,-3 0 0,-4 45 0,2-41 0,2 61 0,1-100 0,-1 0 0,1 0 0,0 0 0,0 0 0,0-1 0,1 1 0,-1 0 0,1-1 0,0 1 0,0-1 0,0 0 0,0 1 0,1-1 0,-1 0 0,1-1 0,0 1 0,0 0 0,0-1 0,0 1 0,0-1 0,0 0 0,1 0 0,-1 0 0,1-1 0,-1 1 0,1-1 0,0 0 0,0 0 0,0 0 0,4 0 0,11 2 0,0-1 0,0-2 0,0 0 0,37-5 0,-41 3 0,-1-1 0,0-1 0,0-1 0,-1 0 0,1 0 0,-1-2 0,0 1 0,-1-2 0,0 0 0,0 0 0,16-15 0,11-13 0,58-70 0,-40 35 0,50-81 0,39-88 0,-141 233 0,41-83-1365,-33 57-5461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5:43:34.3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5:46:51.8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141 0 24575,'-13'13'0,"0"1"0,0 0 0,2 0 0,-1 1 0,2 1 0,0 0 0,1 0 0,1 1 0,0 0 0,1 1 0,1 0 0,1 0 0,0 0 0,1 0 0,1 1 0,1 0 0,1-1 0,0 1 0,3 22 0,0-34 0,0 0 0,0 1 0,0-1 0,1 0 0,0 0 0,1 0 0,0 0 0,0-1 0,0 0 0,1 1 0,-1-1 0,2-1 0,-1 1 0,0-1 0,1 0 0,0 0 0,0-1 0,1 0 0,7 4 0,16 8 0,0-1 0,63 20 0,-91-34 0,32 10 0,-10-4 0,0 1 0,-1 1 0,0 1 0,0 1 0,-1 1 0,30 22 0,-44-28 0,0 1 0,0 0 0,-1 0 0,0 1 0,0 0 0,8 12 0,-12-13 0,0-1 0,0 1 0,-1-1 0,1 1 0,-1 0 0,-1 0 0,1 0 0,-1 0 0,-1 0 0,1 10 0,-1 8 0,1 20 0,-1-1 0,-13 80 0,10-112 0,0 0 0,-1 0 0,-1-1 0,0 1 0,0-1 0,-1 0 0,0-1 0,-13 16 0,-5 2 0,-42 38 0,38-39 0,-30 36 0,52-55 0,1 0 0,0 1 0,0-1 0,1 1 0,0 0 0,1 0 0,-1 0 0,2 1 0,0-1 0,0 1 0,0 0 0,1-1 0,1 1 0,0 0 0,1 12 0,0-14 0,0 0 0,0 0 0,1 0 0,0 0 0,0 0 0,1 0 0,0 0 0,1-1 0,0 1 0,0-1 0,0 0 0,1 0 0,0-1 0,1 1 0,-1-1 0,1 0 0,0-1 0,7 6 0,44 25 0,-30-20 0,42 33 0,-41-27 0,-22-18 0,0 0 0,0 0 0,-1 1 0,0 0 0,1 0 0,-1 0 0,-1 0 0,1 1 0,-1 0 0,0 0 0,0 0 0,-1 1 0,5 11 0,-4 3 0,0 0 0,-1 1 0,-2-1 0,-1 37 0,2 28 0,35 176 0,-27-197 0,-7-52 0,0-1 0,0 0 0,1 0 0,1-1 0,0 1 0,1-1 0,0 0 0,0 0 0,1-1 0,14 15 0,-5-7 0,0-2 0,2 0 0,0-1 0,33 22 0,-42-32-136,0 0-1,0-1 1,1 1-1,-1-2 1,1 0-1,0 0 1,0 0-1,0-1 0,19 1 1,-6-2-6690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5:46:54.2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24575,'0'610'0,"2"-555"0,14 71 0,-7-58 0,-5-45 0,1 0 0,13 34 0,-12-38 0,0-1 0,-1 0 0,-1 1 0,3 28 0,-7 127-1365,-1-150-5461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5:46:55.2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118 0 24575,'0'10'0,"-5"21"0,-5 24 0,-7 17 0,-4 5 0,-4 4 0,3-3 0,4-15-8191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5:46:57.22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 24575,'7'13'0,"0"-1"0,-1 2 0,-1-1 0,0 0 0,-1 1 0,3 21 0,1 0 0,61 245 0,42 158 0,-90-362 0,-3 0 0,-4 2 0,-3-1 0,-3 2 0,-3 85 0,-12 193 0,9-386 0,0-1 0,2 1 0,1 0 0,1 0 0,1 1 0,2-1 0,1 2 0,1-1 0,1 2 0,2-1 0,0 2 0,23-30 0,-32 49 0,0 0 0,1 0 0,-1 0 0,1 1 0,1-1 0,-1 2 0,1-1 0,0 1 0,0 0 0,0 0 0,1 1 0,-1 0 0,1 0 0,15-3 0,1 3 0,0 1 0,0 0 0,43 5 0,-41-1 0,-11-1 0,0 0 0,-1-1 0,1-1 0,18-2 0,-29 2 0,1 0 0,-1 0 0,0-1 0,0 1 0,0-1 0,0 0 0,0 0 0,0 0 0,0-1 0,0 0 0,-1 1 0,0-1 0,1 0 0,-1-1 0,0 1 0,0-1 0,-1 1 0,4-6 0,-1-2 0,0 0 0,0-1 0,-1 0 0,-1 0 0,0 0 0,-1 0 0,0 0 0,0-20 0,-5-101 0,3 133 0,-1-10 0,0 0 0,-1 0 0,0 0 0,-1 0 0,0 0 0,0 1 0,-1-1 0,0 1 0,-11-16 0,4 9 0,-2 0 0,0 1 0,0 1 0,-17-14 0,16 15 0,6 5 0,0 0 0,0 1 0,-1 0 0,-19-12 0,26 18 0,1 0 0,-1 1 0,1-1 0,-1 1 0,1-1 0,-1 1 0,0 0 0,1-1 0,-1 1 0,0 0 0,1 0 0,-1 0 0,1 0 0,-1 0 0,0 1 0,1-1 0,-3 1 0,3 0 0,-1 0 0,1 0 0,-1 0 0,1 0 0,-1 1 0,1-1 0,0 0 0,0 1 0,-1-1 0,1 1 0,0-1 0,0 1 0,1 0 0,-1-1 0,0 1 0,0 0 0,1 0 0,-1 2 0,-3 17 0,1 0 0,1 0 0,1 0 0,1 1 0,1-1 0,1 0 0,6 28 0,2-2 0,3-1 0,2 0 0,24 51 0,-22-60 0,-2 1 0,-1 0 0,-2 1 0,-2 1 0,6 51 0,-13 218 0,-6-151 0,2-150-273,2 0 0,-1-1 0,1 1 0,2 10 0,3-2-6553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5:46:58.1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24575,'0'10'0,"0"11"0,0 13 0,0 14 0,0-2-8191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5:46:59.9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0 317 24575,'45'-4'0,"1"-1"0,-2-2 0,73-21 0,-75 17 0,13-2 0,0-3 0,55-25 0,-94 34 0,1-1 0,-1-1 0,-1 0 0,1-1 0,-2-1 0,1 0 0,-2-1 0,1-1 0,-2 0 0,18-23 0,-26 29 0,-1 1 0,0 0 0,0-1 0,2-9 0,-1 6 0,-4 34 0,-6 873 0,8-511 0,-2 238-1365,0-598-5461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5:48:34.2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 24575,'150'-2'0,"232"9"0,-374-6 0,25 1 0,54 12 0,-80-12 0,0-1 0,1 2 0,-1-1 0,0 1 0,0 0 0,0 0 0,-1 1 0,1 0 0,-1 0 0,0 1 0,0-1 0,0 1 0,5 7 0,-8-8 0,0 1 0,-1 0 0,0 0 0,0-1 0,0 1 0,0 1 0,-1-1 0,0 0 0,0 0 0,0 0 0,-1 1 0,0 9 0,-1 7 0,-6 38 0,4-42 0,-5 17 0,-1 1 0,-2-1 0,-1-1 0,-28 57 0,-6 14 0,37-76 0,1 0 0,1 0 0,-3 48 0,5-44 0,-1 28 0,2 1 0,8 102 0,-4-160 0,0 0 0,1 0 0,-1 0 0,1 0 0,0 0 0,0-1 0,0 1 0,1 0 0,-1-1 0,1 1 0,0 0 0,0-1 0,0 0 0,0 0 0,1 1 0,0-1 0,-1-1 0,1 1 0,5 4 0,-2-4 0,0 0 0,1 0 0,-1 0 0,1-1 0,-1 0 0,1-1 0,0 1 0,-1-1 0,1 0 0,11-1 0,-11 0 0,0 0 0,0 1 0,0 0 0,0 0 0,0 0 0,0 1 0,0 0 0,6 3 0,-10-4 0,-1 1 0,0 0 0,1 0 0,-1 0 0,0 0 0,0 0 0,-1 0 0,1 0 0,0 1 0,-1-1 0,1 1 0,-1-1 0,0 1 0,0-1 0,0 1 0,0 0 0,0 0 0,0 0 0,-1-1 0,0 1 0,1 0 0,-1 5 0,0 8 0,-1 0 0,0 0 0,-1-1 0,-1 1 0,0 0 0,-1-1 0,-6 16 0,-51 107 0,20-49 0,26-49 0,2 1 0,1 1 0,3 0 0,1 0 0,-3 49 0,8 214 0,5-199 0,-2-91 0,1 0 0,1 0 0,0 0 0,1 0 0,0 0 0,2-1 0,0 1 0,0-1 0,1 0 0,1-1 0,13 22 0,-12-22 0,0 0 0,-1 1 0,-1 0 0,0 1 0,-1-1 0,-1 1 0,4 22 0,-6-29 0,-1 1 0,-1-1 0,0 1 0,0-1 0,0 0 0,-1 1 0,0-1 0,-1 0 0,0 1 0,0-1 0,-1 0 0,0 0 0,-1-1 0,-8 16 0,3-10 20,0 0 0,-1 0 0,-1-1 0,0 0 0,-20 15 0,24-21-155,-1-1 0,0 0 0,0 0 0,0-1 0,-1 0 0,1 0 0,-1-1 0,0-1 0,0 1 0,-18 1 0,3-2-6691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5:42:37.1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0 108 24575,'12'-1'0,"0"0"0,0-1 0,12-3 0,20-4 0,173-5 0,-55 5 0,208-23 0,-189 19 84,46-5-1533,-202 14-5377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5:42:38.9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24575,'75'41'0,"127"92"0,-181-119 0,-1-1 0,2-2 0,-1 0 0,2-1 0,-1 0 0,1-2 0,1-1 0,-1-1 0,1-1 0,30 2 0,-41-6 0,1 1 0,0 1 0,-1 0 0,0 0 0,23 11 0,-32-13 0,-1 2 0,1-1 0,-1 0 0,1 1 0,-1-1 0,0 1 0,0 0 0,0 0 0,0 0 0,0 0 0,-1 1 0,1-1 0,-1 1 0,0 0 0,0-1 0,0 1 0,-1 0 0,0 0 0,1 0 0,-1 0 0,-1 0 0,2 7 0,-1 2 0,-1 1 0,0-1 0,0 1 0,-2-1 0,0 1 0,0-1 0,-1 0 0,-1 0 0,0 0 0,-1 0 0,0-1 0,-1 0 0,0 0 0,-1 0 0,-14 19 0,-16 29 0,2 2 0,-40 105 0,51-107 0,-3-1 0,-3-1 0,-52 77 0,49-90 0,-2-3 0,-2-1 0,-56 49 0,38-41-1365,31-27-5461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5:42:40.6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0 237 24575,'3'1'0,"-1"0"0,1 0 0,0 0 0,-1 1 0,1-1 0,-1 0 0,0 1 0,0 0 0,1 0 0,2 3 0,7 5 0,26 17 0,0 3 0,-2 0 0,-2 3 0,0 1 0,41 55 0,-67-76 0,0 0 0,-1 0 0,-1 1 0,0 0 0,0 0 0,-1 1 0,-1-1 0,-1 1 0,0 0 0,-1 0 0,0 0 0,-2 0 0,0 19 0,0-30 0,0-1 0,1 1 0,-1-1 0,1 1 0,0-1 0,-1 0 0,2 0 0,-1 1 0,0-1 0,3 5 0,-3-8 0,-1 1 0,0-1 0,1 0 0,-1 1 0,0-1 0,1 1 0,-1-1 0,0 0 0,1 1 0,-1-1 0,1 0 0,-1 0 0,1 1 0,-1-1 0,1 0 0,-1 0 0,1 0 0,-1 1 0,1-1 0,-1 0 0,1 0 0,-1 0 0,1 0 0,-1 0 0,1 0 0,-1 0 0,2-1 0,-1 1 0,1-1 0,-1 0 0,0 0 0,1 0 0,-1 0 0,0 0 0,0 0 0,0-1 0,0 1 0,0 0 0,0 0 0,0-1 0,0 1 0,1-3 0,6-13 0,0-1 0,-1 0 0,-1-1 0,-1 1 0,4-21 0,9-101 0,-15-20 0,-1 12 0,-1 138 15,1 1-1,1 0 1,0 0-1,0 0 1,1 0-1,0 0 1,1 1-1,8-12 1,-6 8-389,-1 0 0,1 0 0,4-15 0,-4 4-6452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5:42:46.56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7 729 24575,'3'0'0,"0"-1"0,0 1 0,0-1 0,0 0 0,-1 0 0,1 0 0,0-1 0,-1 1 0,1-1 0,-1 1 0,1-1 0,-1 0 0,3-2 0,27-29 0,-30 31 0,4-5 0,10-10 0,24-36 0,-37 48 0,0 1 0,0 0 0,-1-1 0,0 0 0,0 1 0,0-1 0,0 0 0,-1 0 0,0 0 0,0 0 0,0 0 0,-1 0 0,1-1 0,-2-7 0,1 11 0,-1 0 0,0 0 0,1 0 0,-1 0 0,0 0 0,0 0 0,-1 0 0,1 1 0,0-1 0,0 0 0,-1 1 0,1-1 0,-1 1 0,0-1 0,1 1 0,-1 0 0,0 0 0,0 0 0,0 0 0,0 0 0,1 0 0,-1 0 0,-1 1 0,1-1 0,0 1 0,0-1 0,0 1 0,0 0 0,0 0 0,-3 0 0,1 0 0,0 0 0,0 0 0,0 0 0,0 1 0,0 0 0,0-1 0,0 2 0,0-1 0,0 0 0,0 1 0,0-1 0,1 1 0,-1 0 0,1 1 0,-4 1 0,2 2 0,0 1 0,0-1 0,1 1 0,0 0 0,0 0 0,0 0 0,1 0 0,0 1 0,1 0 0,-1-1 0,1 1 0,1 0 0,-2 15 0,1 12 0,6 68 0,-1-43 0,-3-56 0,0 0 0,0 0 0,0 0 0,1 0 0,0 0 0,0 0 0,0-1 0,0 1 0,0 0 0,1 0 0,-1-1 0,1 1 0,0-1 0,1 1 0,-1-1 0,4 4 0,-4-5 0,1 0 0,-1-1 0,1 0 0,-1 1 0,1-1 0,-1 0 0,1 0 0,0 0 0,-1-1 0,1 1 0,0-1 0,0 1 0,0-1 0,-1 0 0,1 0 0,0 0 0,0-1 0,0 1 0,-1-1 0,1 1 0,0-1 0,0 0 0,-1 0 0,5-2 0,5-2 0,0 1 0,0-2 0,-1 0 0,0 0 0,0-1 0,0-1 0,-1 0 0,0 0 0,0-1 0,-1 0 0,0 0 0,-1-1 0,0 0 0,-1-1 0,0 0 0,9-18 0,18-51 0,15-40 0,-47 117 0,19-52 0,-19 52 0,0-1 0,0 1 0,1-1 0,-1 1 0,1 0 0,0 0 0,0 0 0,0 1 0,0-1 0,1 1 0,6-5 0,6-3 0,0 0 0,-1-2 0,0 0 0,19-20 0,-19 17 0,0 1 0,1 0 0,31-19 0,-42 30 0,0 0 0,1 1 0,0-1 0,-1 1 0,1 0 0,0 1 0,0-1 0,0 1 0,0 1 0,0-1 0,0 1 0,1 0 0,-1 0 0,0 1 0,0 0 0,0 0 0,6 2 0,-8-2 0,-1 0 0,0 1 0,0-1 0,0 1 0,-1 0 0,1-1 0,0 1 0,-1 1 0,1-1 0,-1 0 0,1 1 0,-1-1 0,0 1 0,0 0 0,0 0 0,-1-1 0,1 1 0,-1 0 0,0 1 0,1-1 0,-1 0 0,0 0 0,-1 0 0,2 7 0,0 8 0,-1 0 0,-1-1 0,-3 29 0,2-18 0,-3 295 0,4-239 0,0-79 0,0 0 0,1-1 0,-1 1 0,1 0 0,0 0 0,0-1 0,0 1 0,1 0 0,0-1 0,3 7 0,-5-10 0,1 0 0,-1-1 0,1 1 0,0 0 0,-1 0 0,1-1 0,0 1 0,-1-1 0,1 1 0,0-1 0,0 1 0,0-1 0,0 1 0,-1-1 0,1 0 0,0 1 0,0-1 0,0 0 0,0 0 0,0 0 0,0 1 0,1-1 0,0-1 0,1 1 0,-1-1 0,0 0 0,0 0 0,0 1 0,0-1 0,0-1 0,0 1 0,0 0 0,-1 0 0,1-1 0,0 1 0,2-4 0,9-8 0,-1-1 0,-1 0 0,0 0 0,0-2 0,-2 1 0,0-1 0,-1-1 0,-1 1 0,0-1 0,5-21 0,-5 8 0,-1-1 0,-1 0 0,-2 0 0,-1-1 0,-3-35 0,-2-314 0,4 256 0,-2 773 0,1-642 0,1-1 0,-1 0 0,1 0 0,0 0 0,0 0 0,0 0 0,1 0 0,-1 0 0,1-1 0,0 1 0,1-1 0,-1 1 0,1-1 0,0 0 0,5 6 0,-3-5 0,0 0 0,1-1 0,-1 1 0,1-1 0,0 0 0,0-1 0,1 0 0,-1 0 0,1 0 0,12 3 0,0-2 0,1 0 0,0-2 0,0 0 0,0-1 0,0-1 0,25-3 0,-42 2 0,0 1 0,0-1 0,-1 1 0,1-1 0,0 0 0,-1 0 0,1 0 0,-1-1 0,1 1 0,-1-1 0,1 1 0,-1-1 0,0 0 0,0 0 0,0 0 0,0 0 0,0 0 0,0 0 0,-1-1 0,1 1 0,-1 0 0,2-4 0,2-6 0,-1 1 0,0-1 0,-1 0 0,1-13 0,8-23 0,-5 23 0,0-1 0,-2 0 0,-1 0 0,-1-1 0,-1 0 0,-1 1 0,-6-48 0,5 71 0,0 1 0,-1-1 0,1 0 0,-1 0 0,0 1 0,0-1 0,0 0 0,0 1 0,-2-5 0,3 7 0,-1 0 0,1-1 0,0 1 0,0 0 0,-1 0 0,1-1 0,0 1 0,-1 0 0,1 0 0,0-1 0,-1 1 0,1 0 0,0 0 0,-1 0 0,1 0 0,0-1 0,-1 1 0,1 0 0,-1 0 0,1 0 0,0 0 0,-1 0 0,1 0 0,-1 0 0,1 0 0,-1 0 0,-11 12 0,8-4 0,0 0 0,1 0 0,0 0 0,0 0 0,1 0 0,0 1 0,0-1 0,0 15 0,2 74 0,1-62 0,-1 46 0,2 61 0,-2-138 0,1-1 0,-1 1 0,1-1 0,0 1 0,0-1 0,0 1 0,0-1 0,0 0 0,1 1 0,0-1 0,-1 0 0,1 0 0,0 0 0,1 0 0,-1-1 0,0 1 0,1 0 0,0-1 0,-1 0 0,1 0 0,0 0 0,0 0 0,0 0 0,0 0 0,1-1 0,-1 0 0,0 1 0,1-1 0,6 1 0,5 0 0,0 0 0,-1-1 0,1-1 0,0 0 0,0-1 0,14-3 0,-20 2 2,0 0 0,-1 0 0,1-1 0,-1 0 0,1 0 0,-1-1 0,-1 0 0,1-1 0,0 1 0,-1-1 0,0-1 0,0 0 0,8-8 0,5-8-39,-2-2 1,27-41-1,6-9-1246,-32 51-5543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5:42:47.9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24575,'8'13'0,"1"0"0,0-1 0,1 0 0,16 16 0,2 2 0,-21-22 0,209 230 0,-207-226 0,-1-1 0,0 2 0,-1-1 0,0 1 0,0 0 0,8 26 0,5 10 0,5-3-1365,-16-27-5461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5:42:49.50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440 0 24575,'-27'30'0,"1"1"0,-28 45 0,31-42 0,-1-1 0,-37 39 0,53-65 0,-91 101 0,89-94 0,0 1 0,0 0 0,2 1 0,0-1 0,0 2 0,-6 21 0,2-2-273,2 0 0,1 1 0,2 1 0,-5 66 0,12-75-6553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5:42:50.8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0 162 24575,'0'-5'0,"9"-6"0,13-6 0,7-4 0,8-4 0,2 3 0,-1 0 0,-2 4 0,-2 5 0,-8 5-8191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5:42:54.0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199 271 24575,'-1'3'0,"0"-1"0,1 1 0,-1-1 0,0 1 0,0-1 0,0 1 0,0-1 0,-1 0 0,1 1 0,-1-1 0,1 0 0,-3 2 0,-7 12 0,-46 81 0,-21 40 0,72-122 0,0 0 0,1 0 0,0 1 0,2-1 0,-1 1 0,-1 26 0,4-9 0,1 0 0,5 39 0,-3-59 0,1 0 0,0-1 0,0 1 0,2-1 0,-1 0 0,2 0 0,-1-1 0,2 0 0,13 21 0,-6-15 0,1 1 0,0-2 0,1 0 0,34 26 0,-40-36 0,-1 0 0,1 0 0,1-1 0,-1 0 0,0-1 0,1-1 0,0 1 0,0-2 0,0 1 0,0-2 0,1 1 0,-1-1 0,0-1 0,22-2 0,-16 0 0,-1-1 0,1 0 0,-1-2 0,0 0 0,-1 0 0,1-1 0,-1-1 0,0-1 0,20-14 0,-18 10 0,-1-1 0,-1-1 0,0-1 0,-1 0 0,0 0 0,-1-2 0,-1 0 0,-1 0 0,0-1 0,-2 0 0,0-1 0,0 0 0,-2 0 0,-1-1 0,7-32 0,-3-10 0,-2-1 0,-4 0 0,-5-111 0,-1 342 0,4 89 0,-1-253 0,0 1 0,0-1 0,0 0 0,0-1 0,1 1 0,0 0 0,-1 0 0,2-1 0,-1 1 0,0-1 0,0 1 0,1-1 0,0 0 0,0 0 0,0 0 0,0-1 0,0 1 0,0-1 0,1 1 0,-1-1 0,1 0 0,0 0 0,0-1 0,-1 1 0,1-1 0,0 0 0,0 0 0,6 1 0,-1-1 0,0 1 0,-1-1 0,1-1 0,0 0 0,-1 0 0,1 0 0,0-1 0,-1-1 0,1 1 0,-1-1 0,1-1 0,-1 0 0,8-3 0,-9 2 0,-1 0 0,0 0 0,0 0 0,-1 0 0,1-1 0,-1 0 0,0-1 0,0 1 0,-1-1 0,1 1 0,-1-2 0,-1 1 0,1 0 0,-1-1 0,0 1 0,0-1 0,-1 0 0,3-14 0,-1-5 0,-2 0 0,0 0 0,-2 0 0,-3-26 0,1 0 0,2 40 0,-1 0 0,0 0 0,-1 0 0,0 0 0,-1 1 0,0-1 0,-1 1 0,0-1 0,-1 1 0,0 0 0,-1 1 0,0-1 0,-1 1 0,0 1 0,0-1 0,-14-12 0,19 19 0,-12-11 0,0 1 0,-1 0 0,-22-14 0,33 24 0,-1 1 0,1-1 0,-1 1 0,0 0 0,0 0 0,0 0 0,0 1 0,0 0 0,-1 0 0,1 0 0,0 0 0,0 1 0,-1 0 0,1 0 0,0 1 0,-1-1 0,-6 3 0,9-2 0,0 1 0,0-1 0,0 1 0,1-1 0,-1 1 0,1 0 0,-1 0 0,1 1 0,0-1 0,-1 0 0,1 1 0,0-1 0,1 1 0,-1 0 0,0-1 0,1 1 0,-1 0 0,1 0 0,0 0 0,0 0 0,0 0 0,1 0 0,-1 1 0,1-1 0,-1 0 0,1 0 0,0 0 0,1 5 0,-1-5 0,0 1 0,0-1 0,0 0 0,1 1 0,-1-1 0,1 0 0,0 1 0,0-1 0,0 0 0,0 0 0,1 0 0,-1 0 0,1 0 0,0 0 0,0 0 0,0-1 0,0 1 0,0-1 0,1 1 0,-1-1 0,1 0 0,-1 0 0,1 0 0,0 0 0,0 0 0,5 2 0,-3-3 0,-1-1 0,1 1 0,-1-1 0,1 0 0,-1 0 0,1-1 0,0 1 0,-1-1 0,1 0 0,-1 0 0,0-1 0,1 1 0,-1-1 0,0 0 0,0 0 0,0-1 0,7-4 0,7-7 0,0-1 0,22-23 0,-2 2 0,-32 31 0,0-1 0,-1 1 0,0-1 0,0 1 0,0-1 0,-1-1 0,1 1 0,-2-1 0,1 0 0,-1 0 0,0 0 0,0 0 0,-1 0 0,0 0 0,2-13 0,-4 18 0,0 0 0,0 0 0,1 0 0,-1 0 0,0 1 0,1-1 0,0 0 0,-1 0 0,1 1 0,0-1 0,0 0 0,0 1 0,0-1 0,0 1 0,0-1 0,0 1 0,1-1 0,-1 1 0,0 0 0,1 0 0,-1 0 0,1-1 0,-1 2 0,1-1 0,0 0 0,0 0 0,-1 0 0,1 1 0,0-1 0,0 1 0,-1-1 0,3 1 0,2 0 0,-1 1 0,0 0 0,0 0 0,0 0 0,0 1 0,0 0 0,0 0 0,0 0 0,0 0 0,7 6 0,9 6 0,0 1 0,-1 1 0,-1 0 0,25 28 0,60 84 0,-33-37 0,-50-66 0,-3-6 0,-1 2 0,-2 0 0,15 25 0,-29-43 0,1-1 0,-1 1 0,1-1 0,-1 1 0,1-1 0,0 0 0,0 1 0,0-1 0,0 0 0,0 0 0,0-1 0,1 1 0,-1 0 0,1-1 0,-1 1 0,3 0 0,-3-2 0,0 0 0,0 1 0,0-1 0,-1 0 0,1-1 0,0 1 0,0 0 0,0 0 0,-1-1 0,1 1 0,0-1 0,-1 0 0,1 1 0,0-1 0,-1 0 0,1 0 0,-1 0 0,1 0 0,-1 0 0,0 0 0,1 0 0,-1-1 0,0 1 0,0 0 0,0-1 0,2-2 0,2-4 0,1-1 0,-1 0 0,-1-1 0,0 1 0,0-1 0,-1 1 0,0-1 0,-1 0 0,0 0 0,1-12 0,0-19 0,-3-48 0,0 58 0,-5-308-1365,5 316-5461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D108A-268F-41DE-889B-77D0E1A5B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6979D5-C034-43B0-ADBA-87E6BC43C4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DBD0C-D20D-4011-AE41-124831270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35AD2-B81D-4BF9-B016-1A3DDABA66BF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00442-46EA-4376-86D0-19454C1ED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BA558-1384-4A1A-81DD-DFC2EC75C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6753-EEAD-4DBE-9032-940E45AE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07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A11A4-98AE-4506-A28B-5ADE2489E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54F991-D4B1-441D-B673-0D4610DFC2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D07E9-5594-4141-BF6A-E19C19948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35AD2-B81D-4BF9-B016-1A3DDABA66BF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E70B-D59A-49D9-821E-96863E779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247CA-A8CB-4FB5-AFF2-F4464B911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6753-EEAD-4DBE-9032-940E45AE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11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F490F2-EFDD-4A2E-8F8D-40545DC4C7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C5CE9-D64E-4ED6-A50F-6250097F72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3C6CD1-975D-44AA-8001-4E7E8288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35AD2-B81D-4BF9-B016-1A3DDABA66BF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9ECB9E-B4C5-4B9F-9DCF-4D27CA22A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E728A-7E34-4677-88EB-C89B3BABE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6753-EEAD-4DBE-9032-940E45AE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400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B8551-EBB3-49E7-9317-73C5E2C9C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6E91E-9A8E-4923-9E18-02864E00D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AF2BC-15AB-45E9-BDEB-14B7B6E76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35AD2-B81D-4BF9-B016-1A3DDABA66BF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EEAC6-A4D2-4453-9E1D-B2C019737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BB240-37AF-4647-A2F5-F3888B99F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6753-EEAD-4DBE-9032-940E45AE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22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71E3D-8B9B-4E07-A627-2F44EBEC5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647B1-FD77-4F40-B94E-85FC8323A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1AE6B-0900-4DA9-91BC-6AB1C5C3C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35AD2-B81D-4BF9-B016-1A3DDABA66BF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D4E61-43C7-47F6-A1F9-3A0B94BB4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877EB-9D34-48EF-B11F-3FC54B816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6753-EEAD-4DBE-9032-940E45AE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780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AF57C-5A1D-46FB-AD7C-22D518967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BC984-E62F-45BE-BD7E-AE44153D4E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A32C4F-B47A-48DF-ADDE-F0935769BD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BA633F-D2EE-42A2-81D4-D5B117667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35AD2-B81D-4BF9-B016-1A3DDABA66BF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B67BA7-35A2-4C5E-A238-B9AD92BE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421718-A80A-467C-9E68-197B94152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6753-EEAD-4DBE-9032-940E45AE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538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039B8-F0C1-4F18-8758-DEDD8C791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44D859-B5A9-4C4E-9B25-1D668073B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F87A4-BB97-4CA0-A1CA-A3CC3ACBAC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740925-AF0E-4018-977E-585E0E42A3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75C61A-6D83-4606-A347-4A805B561C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105035-0153-4110-9C67-694AE3DA3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35AD2-B81D-4BF9-B016-1A3DDABA66BF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AA489E-1CF4-43DE-BFA1-4FE6DC773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4C1754-4D5D-418A-9E09-637C0A7CC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6753-EEAD-4DBE-9032-940E45AE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84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DBABD-742F-47EF-A049-F9FE4A10B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631499-8D0E-4BED-B7E7-52D78BA04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35AD2-B81D-4BF9-B016-1A3DDABA66BF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4F3FC5-5214-4D1D-BF2C-B81C63C20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79396-6899-4E5A-A4C0-7ABB06099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6753-EEAD-4DBE-9032-940E45AE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77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6652C3-A980-40F2-A686-BACBC3CBC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35AD2-B81D-4BF9-B016-1A3DDABA66BF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D05690-D6D4-462B-B2FF-D215E4611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7DC90-2398-4397-A4E6-9C4999124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6753-EEAD-4DBE-9032-940E45AE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242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1D6AF-C2A8-4BA7-8F38-88186A965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DF555-0444-4359-9621-30D336D2C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5B5E52-7B4E-476E-8A06-BB0E33E503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B95C36-FBB8-4E08-AB91-EC0291C5D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35AD2-B81D-4BF9-B016-1A3DDABA66BF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174E4E-0044-4737-9153-78525924C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0ED63E-81DC-4EF5-B154-B079655CF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6753-EEAD-4DBE-9032-940E45AE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570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0C833-58B0-45AF-A83F-1B15F3690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017C05-9C0D-476A-BF5D-D4CD20801B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E24091-D4C2-4530-A08B-8B75C44E6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141AD7-A62B-4F21-B9A1-3D213CB5E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35AD2-B81D-4BF9-B016-1A3DDABA66BF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8F35F3-F83C-409E-84D7-D0CEB4295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98897E-BC83-4747-8A14-96C878CE9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6753-EEAD-4DBE-9032-940E45AE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521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34E0B4-16C1-43FD-8B26-866FA3A69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BAC44-15C4-4340-95B8-07E1CE45A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E5C78-0E08-4ED3-A20A-9513EA3B31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35AD2-B81D-4BF9-B016-1A3DDABA66BF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40E1B-8F48-484E-BE71-EC004D30CF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56553-1D6E-4AE7-B5A9-81A04902E2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16753-EEAD-4DBE-9032-940E45AE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429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customXml" Target="../ink/ink5.xml"/><Relationship Id="rId18" Type="http://schemas.openxmlformats.org/officeDocument/2006/relationships/image" Target="../media/image11.png"/><Relationship Id="rId3" Type="http://schemas.openxmlformats.org/officeDocument/2006/relationships/customXml" Target="../ink/ink1.xml"/><Relationship Id="rId21" Type="http://schemas.openxmlformats.org/officeDocument/2006/relationships/customXml" Target="../ink/ink9.xml"/><Relationship Id="rId7" Type="http://schemas.openxmlformats.org/officeDocument/2006/relationships/customXml" Target="../ink/ink2.xml"/><Relationship Id="rId12" Type="http://schemas.openxmlformats.org/officeDocument/2006/relationships/image" Target="../media/image80.png"/><Relationship Id="rId17" Type="http://schemas.openxmlformats.org/officeDocument/2006/relationships/customXml" Target="../ink/ink7.xml"/><Relationship Id="rId2" Type="http://schemas.openxmlformats.org/officeDocument/2006/relationships/image" Target="../media/image6.png"/><Relationship Id="rId16" Type="http://schemas.openxmlformats.org/officeDocument/2006/relationships/image" Target="../media/image10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customXml" Target="../ink/ink4.xml"/><Relationship Id="rId24" Type="http://schemas.openxmlformats.org/officeDocument/2006/relationships/image" Target="../media/image14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10" Type="http://schemas.openxmlformats.org/officeDocument/2006/relationships/image" Target="../media/image70.png"/><Relationship Id="rId19" Type="http://schemas.openxmlformats.org/officeDocument/2006/relationships/customXml" Target="../ink/ink8.xml"/><Relationship Id="rId9" Type="http://schemas.openxmlformats.org/officeDocument/2006/relationships/customXml" Target="../ink/ink3.xml"/><Relationship Id="rId14" Type="http://schemas.openxmlformats.org/officeDocument/2006/relationships/image" Target="../media/image9.png"/><Relationship Id="rId2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13" Type="http://schemas.openxmlformats.org/officeDocument/2006/relationships/image" Target="../media/image21.png"/><Relationship Id="rId18" Type="http://schemas.openxmlformats.org/officeDocument/2006/relationships/customXml" Target="../ink/ink18.xml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customXml" Target="../ink/ink15.xml"/><Relationship Id="rId17" Type="http://schemas.openxmlformats.org/officeDocument/2006/relationships/image" Target="../media/image23.png"/><Relationship Id="rId2" Type="http://schemas.openxmlformats.org/officeDocument/2006/relationships/customXml" Target="../ink/ink11.xml"/><Relationship Id="rId16" Type="http://schemas.openxmlformats.org/officeDocument/2006/relationships/customXml" Target="../ink/ink1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.xml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5" Type="http://schemas.openxmlformats.org/officeDocument/2006/relationships/image" Target="../media/image22.png"/><Relationship Id="rId10" Type="http://schemas.openxmlformats.org/officeDocument/2006/relationships/customXml" Target="../ink/ink14.xml"/><Relationship Id="rId19" Type="http://schemas.openxmlformats.org/officeDocument/2006/relationships/image" Target="../media/image24.png"/><Relationship Id="rId4" Type="http://schemas.openxmlformats.org/officeDocument/2006/relationships/image" Target="../media/image7.png"/><Relationship Id="rId9" Type="http://schemas.openxmlformats.org/officeDocument/2006/relationships/image" Target="../media/image19.png"/><Relationship Id="rId14" Type="http://schemas.openxmlformats.org/officeDocument/2006/relationships/customXml" Target="../ink/ink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Vibrant multicolour checkered floor design">
            <a:extLst>
              <a:ext uri="{FF2B5EF4-FFF2-40B4-BE49-F238E27FC236}">
                <a16:creationId xmlns:a16="http://schemas.microsoft.com/office/drawing/2014/main" id="{D6AD1901-6F15-4793-8B96-E32A65DB82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68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10906A-23D3-4AE0-998A-4ABAF12175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Approximation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08A2A3-1FED-42CB-B7D6-DA1901D8B6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067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A070-E738-4568-ABF4-4DF473E99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cover definition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CA76DE-501C-4A4A-8630-D135B045DC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555" t="36848" r="21275" b="34850"/>
          <a:stretch/>
        </p:blipFill>
        <p:spPr>
          <a:xfrm>
            <a:off x="838199" y="2060607"/>
            <a:ext cx="10582963" cy="2667036"/>
          </a:xfr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29A050C-242E-4B8A-8C67-8FAAA9842010}"/>
              </a:ext>
            </a:extLst>
          </p:cNvPr>
          <p:cNvGrpSpPr/>
          <p:nvPr/>
        </p:nvGrpSpPr>
        <p:grpSpPr>
          <a:xfrm>
            <a:off x="5543532" y="1425267"/>
            <a:ext cx="1544400" cy="540000"/>
            <a:chOff x="5543532" y="1425267"/>
            <a:chExt cx="1544400" cy="54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5FC7B42-5426-472D-A7AF-92297C398991}"/>
                    </a:ext>
                  </a:extLst>
                </p14:cNvPr>
                <p14:cNvContentPartPr/>
                <p14:nvPr/>
              </p14:nvContentPartPr>
              <p14:xfrm>
                <a:off x="5543532" y="1552707"/>
                <a:ext cx="197640" cy="306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5FC7B42-5426-472D-A7AF-92297C39899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534892" y="1544067"/>
                  <a:ext cx="21528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57B1F4D-E0A8-47ED-9964-8D01967B7BFE}"/>
                    </a:ext>
                  </a:extLst>
                </p14:cNvPr>
                <p14:cNvContentPartPr/>
                <p14:nvPr/>
              </p14:nvContentPartPr>
              <p14:xfrm>
                <a:off x="5967972" y="1632987"/>
                <a:ext cx="463320" cy="38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57B1F4D-E0A8-47ED-9964-8D01967B7BF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58972" y="1623987"/>
                  <a:ext cx="4809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AC34602-B13D-4127-8721-60B26FAD3CD8}"/>
                    </a:ext>
                  </a:extLst>
                </p14:cNvPr>
                <p14:cNvContentPartPr/>
                <p14:nvPr/>
              </p14:nvContentPartPr>
              <p14:xfrm>
                <a:off x="6321852" y="1425267"/>
                <a:ext cx="257760" cy="540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AC34602-B13D-4127-8721-60B26FAD3CD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13212" y="1416627"/>
                  <a:ext cx="27540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F8BFD97-C4CD-471E-A56B-4E0BC159C928}"/>
                    </a:ext>
                  </a:extLst>
                </p14:cNvPr>
                <p14:cNvContentPartPr/>
                <p14:nvPr/>
              </p14:nvContentPartPr>
              <p14:xfrm>
                <a:off x="6892452" y="1507347"/>
                <a:ext cx="195480" cy="279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F8BFD97-C4CD-471E-A56B-4E0BC159C92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883452" y="1498707"/>
                  <a:ext cx="213120" cy="29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F2A7BD6-651D-4144-8730-C2F5C727FF71}"/>
              </a:ext>
            </a:extLst>
          </p:cNvPr>
          <p:cNvGrpSpPr/>
          <p:nvPr/>
        </p:nvGrpSpPr>
        <p:grpSpPr>
          <a:xfrm>
            <a:off x="7175052" y="1398987"/>
            <a:ext cx="844920" cy="337320"/>
            <a:chOff x="7175052" y="1398987"/>
            <a:chExt cx="84492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ECCC100-F5A3-40AB-835C-18B597A7CE79}"/>
                    </a:ext>
                  </a:extLst>
                </p14:cNvPr>
                <p14:cNvContentPartPr/>
                <p14:nvPr/>
              </p14:nvContentPartPr>
              <p14:xfrm>
                <a:off x="7175052" y="1398987"/>
                <a:ext cx="631080" cy="337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ECCC100-F5A3-40AB-835C-18B597A7CE7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166052" y="1390347"/>
                  <a:ext cx="6487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1FDF14F-91F6-41CD-87A7-5959C42D42FD}"/>
                    </a:ext>
                  </a:extLst>
                </p14:cNvPr>
                <p14:cNvContentPartPr/>
                <p14:nvPr/>
              </p14:nvContentPartPr>
              <p14:xfrm>
                <a:off x="7865532" y="1435707"/>
                <a:ext cx="154440" cy="209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1FDF14F-91F6-41CD-87A7-5959C42D42F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856532" y="1426707"/>
                  <a:ext cx="1720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6EE94B8-391F-4BA2-913F-081ED4C65579}"/>
                    </a:ext>
                  </a:extLst>
                </p14:cNvPr>
                <p14:cNvContentPartPr/>
                <p14:nvPr/>
              </p14:nvContentPartPr>
              <p14:xfrm>
                <a:off x="7855092" y="1445427"/>
                <a:ext cx="158760" cy="288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6EE94B8-391F-4BA2-913F-081ED4C6557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846092" y="1436427"/>
                  <a:ext cx="1764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9C28FCE-867D-4B42-A85B-3A718CBCEF27}"/>
                    </a:ext>
                  </a:extLst>
                </p14:cNvPr>
                <p14:cNvContentPartPr/>
                <p14:nvPr/>
              </p14:nvContentPartPr>
              <p14:xfrm>
                <a:off x="7501932" y="1436427"/>
                <a:ext cx="97560" cy="58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9C28FCE-867D-4B42-A85B-3A718CBCEF2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492932" y="1427427"/>
                  <a:ext cx="115200" cy="7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62E7E2-AFCE-4AF5-82EF-0B06BE9C564C}"/>
              </a:ext>
            </a:extLst>
          </p:cNvPr>
          <p:cNvGrpSpPr/>
          <p:nvPr/>
        </p:nvGrpSpPr>
        <p:grpSpPr>
          <a:xfrm>
            <a:off x="8620092" y="915507"/>
            <a:ext cx="1348920" cy="630720"/>
            <a:chOff x="8620092" y="915507"/>
            <a:chExt cx="1348920" cy="63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3DCD51D-0213-4B6C-82D7-E0C09D99D5E9}"/>
                    </a:ext>
                  </a:extLst>
                </p14:cNvPr>
                <p14:cNvContentPartPr/>
                <p14:nvPr/>
              </p14:nvContentPartPr>
              <p14:xfrm>
                <a:off x="8620092" y="1141227"/>
                <a:ext cx="604080" cy="405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3DCD51D-0213-4B6C-82D7-E0C09D99D5E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611452" y="1132227"/>
                  <a:ext cx="62172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252F46A-E966-4138-864B-AA320CAD73B7}"/>
                    </a:ext>
                  </a:extLst>
                </p14:cNvPr>
                <p14:cNvContentPartPr/>
                <p14:nvPr/>
              </p14:nvContentPartPr>
              <p14:xfrm>
                <a:off x="9260532" y="915507"/>
                <a:ext cx="708480" cy="4644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252F46A-E966-4138-864B-AA320CAD73B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251892" y="906507"/>
                  <a:ext cx="726120" cy="482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19672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52E41-B735-4DCF-9062-F4939EAC2DD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Example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7667477-C23A-47A1-A4E0-2C62325EF9F6}"/>
                  </a:ext>
                </a:extLst>
              </p14:cNvPr>
              <p14:cNvContentPartPr/>
              <p14:nvPr/>
            </p14:nvContentPartPr>
            <p14:xfrm>
              <a:off x="2005452" y="3460707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7667477-C23A-47A1-A4E0-2C62325EF9F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96812" y="3452067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5BBF999-48DC-4C3C-9236-DCC9E85144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84" t="42053" r="67822" b="30036"/>
          <a:stretch/>
        </p:blipFill>
        <p:spPr>
          <a:xfrm>
            <a:off x="1229031" y="1956619"/>
            <a:ext cx="3470787" cy="32641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688507-9051-48CE-8BB0-A6D1BD5117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84" t="39131" r="67065" b="30869"/>
          <a:stretch/>
        </p:blipFill>
        <p:spPr>
          <a:xfrm>
            <a:off x="6420678" y="1956619"/>
            <a:ext cx="3965713" cy="319417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3C9F289-B90A-40BD-9F41-F41A1FCC2485}"/>
              </a:ext>
            </a:extLst>
          </p:cNvPr>
          <p:cNvGrpSpPr/>
          <p:nvPr/>
        </p:nvGrpSpPr>
        <p:grpSpPr>
          <a:xfrm>
            <a:off x="5573346" y="550827"/>
            <a:ext cx="513000" cy="965520"/>
            <a:chOff x="5573346" y="550827"/>
            <a:chExt cx="513000" cy="96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22396C8-B748-4C76-B9ED-6F436E698C95}"/>
                    </a:ext>
                  </a:extLst>
                </p14:cNvPr>
                <p14:cNvContentPartPr/>
                <p14:nvPr/>
              </p14:nvContentPartPr>
              <p14:xfrm>
                <a:off x="5573346" y="550827"/>
                <a:ext cx="354960" cy="965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22396C8-B748-4C76-B9ED-6F436E698C9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64346" y="541827"/>
                  <a:ext cx="372600" cy="9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CC5E39C-ADA4-4037-904E-67A8BAC8C357}"/>
                    </a:ext>
                  </a:extLst>
                </p14:cNvPr>
                <p14:cNvContentPartPr/>
                <p14:nvPr/>
              </p14:nvContentPartPr>
              <p14:xfrm>
                <a:off x="6056466" y="796347"/>
                <a:ext cx="29880" cy="461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CC5E39C-ADA4-4037-904E-67A8BAC8C35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47826" y="787707"/>
                  <a:ext cx="47520" cy="47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34AC6CE-6C53-417E-AC20-3028EF17DCB2}"/>
                  </a:ext>
                </a:extLst>
              </p14:cNvPr>
              <p14:cNvContentPartPr/>
              <p14:nvPr/>
            </p14:nvContentPartPr>
            <p14:xfrm>
              <a:off x="6446706" y="1130427"/>
              <a:ext cx="42840" cy="168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34AC6CE-6C53-417E-AC20-3028EF17DCB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37706" y="1121427"/>
                <a:ext cx="6048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41330E3-E95C-494B-8804-09D117FFCFF7}"/>
                  </a:ext>
                </a:extLst>
              </p14:cNvPr>
              <p14:cNvContentPartPr/>
              <p14:nvPr/>
            </p14:nvContentPartPr>
            <p14:xfrm>
              <a:off x="6862866" y="687987"/>
              <a:ext cx="326520" cy="7236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41330E3-E95C-494B-8804-09D117FFCFF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53866" y="678987"/>
                <a:ext cx="344160" cy="74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08370207-EB79-4A5A-900F-F869FF392D65}"/>
              </a:ext>
            </a:extLst>
          </p:cNvPr>
          <p:cNvGrpSpPr/>
          <p:nvPr/>
        </p:nvGrpSpPr>
        <p:grpSpPr>
          <a:xfrm>
            <a:off x="7541106" y="515547"/>
            <a:ext cx="424800" cy="704520"/>
            <a:chOff x="7541106" y="515547"/>
            <a:chExt cx="424800" cy="70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13CDD38-8459-4C04-8FA9-4682E0329273}"/>
                    </a:ext>
                  </a:extLst>
                </p14:cNvPr>
                <p14:cNvContentPartPr/>
                <p14:nvPr/>
              </p14:nvContentPartPr>
              <p14:xfrm>
                <a:off x="7541106" y="1120707"/>
                <a:ext cx="360" cy="57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13CDD38-8459-4C04-8FA9-4682E032927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532106" y="1111707"/>
                  <a:ext cx="180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E153F37-61BA-4F6E-A29E-B7B7F81349AA}"/>
                    </a:ext>
                  </a:extLst>
                </p14:cNvPr>
                <p14:cNvContentPartPr/>
                <p14:nvPr/>
              </p14:nvContentPartPr>
              <p14:xfrm>
                <a:off x="7708506" y="515547"/>
                <a:ext cx="257400" cy="704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E153F37-61BA-4F6E-A29E-B7B7F81349A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699506" y="506547"/>
                  <a:ext cx="275040" cy="722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4538F8A-F52B-4739-8B27-556A4418FCD0}"/>
                  </a:ext>
                </a:extLst>
              </p14:cNvPr>
              <p14:cNvContentPartPr/>
              <p14:nvPr/>
            </p14:nvContentPartPr>
            <p14:xfrm>
              <a:off x="8073567" y="291485"/>
              <a:ext cx="294120" cy="10530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4538F8A-F52B-4739-8B27-556A4418FCD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064567" y="282485"/>
                <a:ext cx="311760" cy="107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029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D0D096-0546-42C2-B73D-235CE2F64F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40" t="31915" r="46064" b="28369"/>
          <a:stretch/>
        </p:blipFill>
        <p:spPr>
          <a:xfrm>
            <a:off x="1605063" y="661480"/>
            <a:ext cx="7957226" cy="45469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6CF67B-6E5F-4F9C-BF0F-F1DB95CA9D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154" t="32340" r="44548" b="47944"/>
          <a:stretch/>
        </p:blipFill>
        <p:spPr>
          <a:xfrm>
            <a:off x="6721813" y="2752927"/>
            <a:ext cx="5158402" cy="24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82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B9FC83-1133-437D-9A38-950FF9A4F6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80" t="31915" r="47261" b="29361"/>
          <a:stretch/>
        </p:blipFill>
        <p:spPr>
          <a:xfrm>
            <a:off x="564205" y="632297"/>
            <a:ext cx="4591455" cy="26556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2DD820-24F8-4968-814B-2781608AB8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63" t="32057" r="43351" b="30213"/>
          <a:stretch/>
        </p:blipFill>
        <p:spPr>
          <a:xfrm>
            <a:off x="6410527" y="841441"/>
            <a:ext cx="5204298" cy="25875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EE99A8-5185-429E-B4E7-2D7A0212C0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96" t="30212" r="43909" b="41702"/>
          <a:stretch/>
        </p:blipFill>
        <p:spPr>
          <a:xfrm>
            <a:off x="6945549" y="4202349"/>
            <a:ext cx="2986392" cy="192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and with red strings">
            <a:extLst>
              <a:ext uri="{FF2B5EF4-FFF2-40B4-BE49-F238E27FC236}">
                <a16:creationId xmlns:a16="http://schemas.microsoft.com/office/drawing/2014/main" id="{5BCFE0BC-BA51-2C99-EE5D-A9A467F65F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50" b="96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0E40D6-97BA-FC9F-B459-B455E92EACE4}"/>
              </a:ext>
            </a:extLst>
          </p:cNvPr>
          <p:cNvSpPr txBox="1">
            <a:spLocks/>
          </p:cNvSpPr>
          <p:nvPr/>
        </p:nvSpPr>
        <p:spPr>
          <a:xfrm>
            <a:off x="8022021" y="3231931"/>
            <a:ext cx="3852041" cy="1834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000" b="1"/>
              <a:t>The vertex-cover problem</a:t>
            </a:r>
            <a:endParaRPr lang="en-US" sz="40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129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D6C66-735C-966C-4365-3A058DFD15C6}"/>
              </a:ext>
            </a:extLst>
          </p:cNvPr>
          <p:cNvSpPr txBox="1"/>
          <p:nvPr/>
        </p:nvSpPr>
        <p:spPr>
          <a:xfrm>
            <a:off x="630936" y="2660904"/>
            <a:ext cx="1088263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baseline="0" dirty="0"/>
              <a:t>a </a:t>
            </a:r>
            <a:r>
              <a:rPr lang="en-US" sz="2200" b="1" i="1" u="none" strike="noStrike" baseline="0" dirty="0"/>
              <a:t>vertex cover </a:t>
            </a:r>
            <a:r>
              <a:rPr lang="en-US" sz="2200" b="0" i="0" u="none" strike="noStrike" baseline="0" dirty="0"/>
              <a:t>of an undirected graph G </a:t>
            </a:r>
            <a:r>
              <a:rPr lang="en-US" sz="2200" dirty="0"/>
              <a:t>=(</a:t>
            </a:r>
            <a:r>
              <a:rPr lang="en-US" sz="2200" b="0" i="0" u="none" strike="noStrike" baseline="0" dirty="0"/>
              <a:t>V;E) is a subset V’ such that if.(</a:t>
            </a:r>
            <a:r>
              <a:rPr lang="en-US" sz="2200" b="0" i="0" u="none" strike="noStrike" baseline="0" dirty="0" err="1"/>
              <a:t>u,v</a:t>
            </a:r>
            <a:r>
              <a:rPr lang="en-US" sz="2200" b="0" i="0" u="none" strike="noStrike" baseline="0" dirty="0"/>
              <a:t>)is an edge of G, then either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0" i="0" u="none" strike="noStrike" baseline="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baseline="0" dirty="0"/>
              <a:t>The size of a vertex cover is the number of vertices in it.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E7DF84-5A5B-F3B3-314F-FE36CED0B3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387" t="18351" r="3951" b="70036"/>
          <a:stretch/>
        </p:blipFill>
        <p:spPr>
          <a:xfrm>
            <a:off x="2270825" y="3686661"/>
            <a:ext cx="5458968" cy="74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20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D3D1D-E1BB-6698-9C15-67B2FB551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9810922" cy="1481328"/>
          </a:xfrm>
        </p:spPr>
        <p:txBody>
          <a:bodyPr anchor="b">
            <a:normAutofit/>
          </a:bodyPr>
          <a:lstStyle/>
          <a:p>
            <a:r>
              <a:rPr lang="en-US" sz="5000" b="1" i="0" u="none" strike="noStrike" baseline="0" dirty="0">
                <a:latin typeface="Times-Bold"/>
              </a:rPr>
              <a:t>The vertex-cover problem</a:t>
            </a:r>
            <a:endParaRPr lang="en-US" sz="5000" dirty="0"/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E9F8C-DA43-31FC-6987-6A326187B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660904"/>
            <a:ext cx="11168716" cy="3547872"/>
          </a:xfrm>
        </p:spPr>
        <p:txBody>
          <a:bodyPr anchor="t">
            <a:normAutofit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sz="2400" b="0" i="0" u="none" strike="noStrike" baseline="0" dirty="0">
                <a:latin typeface="Aparajita" panose="02020603050405020304" pitchFamily="18" charset="0"/>
                <a:cs typeface="Aparajita" panose="02020603050405020304" pitchFamily="18" charset="0"/>
              </a:rPr>
              <a:t>The </a:t>
            </a:r>
            <a:r>
              <a:rPr lang="en-US" sz="2400" b="1" i="1" u="none" strike="noStrike" baseline="0" dirty="0">
                <a:latin typeface="Aparajita" panose="02020603050405020304" pitchFamily="18" charset="0"/>
                <a:cs typeface="Aparajita" panose="02020603050405020304" pitchFamily="18" charset="0"/>
              </a:rPr>
              <a:t>vertex-cover problem </a:t>
            </a:r>
            <a:r>
              <a:rPr lang="en-US" sz="2400" b="0" i="0" u="none" strike="noStrike" baseline="0" dirty="0">
                <a:latin typeface="Aparajita" panose="02020603050405020304" pitchFamily="18" charset="0"/>
                <a:cs typeface="Aparajita" panose="02020603050405020304" pitchFamily="18" charset="0"/>
              </a:rPr>
              <a:t>is to </a:t>
            </a:r>
            <a:r>
              <a:rPr lang="en-US" sz="2400" b="0" i="0" u="none" strike="noStrike" baseline="0" dirty="0">
                <a:solidFill>
                  <a:srgbClr val="C0000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find a vertex cover of minimum size </a:t>
            </a:r>
            <a:r>
              <a:rPr lang="en-US" sz="2400" b="0" i="0" u="none" strike="noStrike" baseline="0" dirty="0">
                <a:latin typeface="Aparajita" panose="02020603050405020304" pitchFamily="18" charset="0"/>
                <a:cs typeface="Aparajita" panose="02020603050405020304" pitchFamily="18" charset="0"/>
              </a:rPr>
              <a:t>in a given  undirected graph. </a:t>
            </a:r>
          </a:p>
          <a:p>
            <a:pPr algn="just">
              <a:lnSpc>
                <a:spcPct val="150000"/>
              </a:lnSpc>
            </a:pPr>
            <a:r>
              <a:rPr lang="en-US" sz="2400" b="0" i="0" u="none" strike="noStrike" baseline="0" dirty="0">
                <a:latin typeface="Aparajita" panose="02020603050405020304" pitchFamily="18" charset="0"/>
                <a:cs typeface="Aparajita" panose="02020603050405020304" pitchFamily="18" charset="0"/>
              </a:rPr>
              <a:t>We call such a vertex cover an </a:t>
            </a:r>
            <a:r>
              <a:rPr lang="en-US" sz="2400" b="1" i="1" u="none" strike="noStrike" baseline="0" dirty="0">
                <a:latin typeface="Aparajita" panose="02020603050405020304" pitchFamily="18" charset="0"/>
                <a:cs typeface="Aparajita" panose="02020603050405020304" pitchFamily="18" charset="0"/>
              </a:rPr>
              <a:t>optimal vertex cover</a:t>
            </a:r>
            <a:r>
              <a:rPr lang="en-US" sz="2400" b="0" i="0" u="none" strike="noStrike" baseline="0" dirty="0">
                <a:latin typeface="Aparajita" panose="02020603050405020304" pitchFamily="18" charset="0"/>
                <a:cs typeface="Aparajita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2400" b="0" i="0" u="none" strike="noStrike" baseline="0" dirty="0">
                <a:latin typeface="Aparajita" panose="02020603050405020304" pitchFamily="18" charset="0"/>
                <a:cs typeface="Aparajita" panose="02020603050405020304" pitchFamily="18" charset="0"/>
              </a:rPr>
              <a:t>we don’t know how to find an optimal vertex cover in a graph G in polynomial time, we can efficiently find a vertex cover that is near-optimal.</a:t>
            </a:r>
          </a:p>
          <a:p>
            <a:pPr algn="just">
              <a:lnSpc>
                <a:spcPct val="150000"/>
              </a:lnSpc>
            </a:pPr>
            <a:r>
              <a:rPr lang="en-US" sz="2400" b="0" i="0" u="none" strike="noStrike" baseline="0" dirty="0">
                <a:latin typeface="Aparajita" panose="02020603050405020304" pitchFamily="18" charset="0"/>
                <a:cs typeface="Aparajita" panose="02020603050405020304" pitchFamily="18" charset="0"/>
              </a:rPr>
              <a:t>The following approximation algorithm takes </a:t>
            </a:r>
            <a:r>
              <a:rPr lang="en-US" sz="2400" b="0" i="0" u="none" strike="noStrike" baseline="0" dirty="0">
                <a:solidFill>
                  <a:srgbClr val="C0000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as input an undirected graph G </a:t>
            </a:r>
            <a:r>
              <a:rPr lang="en-US" sz="2400" b="0" i="0" u="none" strike="noStrike" baseline="0" dirty="0">
                <a:latin typeface="Aparajita" panose="02020603050405020304" pitchFamily="18" charset="0"/>
                <a:cs typeface="Aparajita" panose="02020603050405020304" pitchFamily="18" charset="0"/>
              </a:rPr>
              <a:t>and returns a </a:t>
            </a:r>
            <a:r>
              <a:rPr lang="en-US" sz="2400" b="1" i="0" u="none" strike="noStrike" baseline="0" dirty="0">
                <a:latin typeface="Aparajita" panose="02020603050405020304" pitchFamily="18" charset="0"/>
                <a:cs typeface="Aparajita" panose="02020603050405020304" pitchFamily="18" charset="0"/>
              </a:rPr>
              <a:t>vertex cover whose size is guaranteed to be no more than twice the size of an optimal vertex cover.</a:t>
            </a:r>
            <a:endParaRPr lang="en-US" sz="2400" b="1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769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10F572-486F-4EC2-BF4B-55D7B8FB2A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44" t="25674" r="47899" b="27943"/>
          <a:stretch/>
        </p:blipFill>
        <p:spPr>
          <a:xfrm>
            <a:off x="680936" y="505838"/>
            <a:ext cx="9367736" cy="635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888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51CEB4-8887-499A-A475-0465423CDE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48" t="25674" r="46623" b="28936"/>
          <a:stretch/>
        </p:blipFill>
        <p:spPr>
          <a:xfrm>
            <a:off x="1097708" y="369652"/>
            <a:ext cx="9476258" cy="423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717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225E00-46B9-4C85-8DCA-7B59C709BE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19" t="20645" r="17741" b="6381"/>
          <a:stretch/>
        </p:blipFill>
        <p:spPr>
          <a:xfrm>
            <a:off x="560438" y="515258"/>
            <a:ext cx="8495071" cy="58274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6CA369-F938-4F4F-84DD-136FE34EC348}"/>
              </a:ext>
            </a:extLst>
          </p:cNvPr>
          <p:cNvSpPr txBox="1"/>
          <p:nvPr/>
        </p:nvSpPr>
        <p:spPr>
          <a:xfrm>
            <a:off x="9173183" y="295563"/>
            <a:ext cx="285993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0" i="0" u="none" strike="noStrike" baseline="0" dirty="0">
                <a:latin typeface="Times-Roman"/>
              </a:rPr>
              <a:t>The set </a:t>
            </a:r>
            <a:r>
              <a:rPr lang="en-US" sz="1800" b="0" i="0" u="none" strike="noStrike" baseline="0" dirty="0">
                <a:latin typeface="MT2MIT"/>
              </a:rPr>
              <a:t>C</a:t>
            </a:r>
            <a:r>
              <a:rPr lang="en-US" sz="1800" b="0" i="0" u="none" strike="noStrike" baseline="0" dirty="0">
                <a:latin typeface="Times-Roman"/>
              </a:rPr>
              <a:t>, which is the vertex cover produced by</a:t>
            </a:r>
          </a:p>
          <a:p>
            <a:pPr algn="just"/>
            <a:r>
              <a:rPr lang="en-US" sz="1800" b="0" i="0" u="none" strike="noStrike" baseline="0" dirty="0">
                <a:latin typeface="Times-Roman"/>
              </a:rPr>
              <a:t>APPROX-VERTEX-COVER, contains the six vertices </a:t>
            </a:r>
            <a:r>
              <a:rPr lang="en-US" sz="1800" b="0" i="0" u="none" strike="noStrike" baseline="0" dirty="0">
                <a:latin typeface="MT2MIT"/>
              </a:rPr>
              <a:t>b; c; d; e; f; g</a:t>
            </a:r>
            <a:r>
              <a:rPr lang="en-US" sz="1800" b="0" i="0" u="none" strike="noStrike" baseline="0" dirty="0">
                <a:latin typeface="Times-Roman"/>
              </a:rPr>
              <a:t>. </a:t>
            </a:r>
          </a:p>
          <a:p>
            <a:pPr algn="just"/>
            <a:endParaRPr lang="en-US" sz="1800" b="1" i="0" u="none" strike="noStrike" baseline="0" dirty="0">
              <a:latin typeface="Times-Bold"/>
            </a:endParaRPr>
          </a:p>
          <a:p>
            <a:pPr algn="just"/>
            <a:r>
              <a:rPr lang="en-US" sz="1800" b="1" i="0" u="none" strike="noStrike" baseline="0" dirty="0">
                <a:latin typeface="Times-Bold"/>
              </a:rPr>
              <a:t> </a:t>
            </a:r>
            <a:r>
              <a:rPr lang="en-US" sz="1800" b="0" i="0" u="none" strike="noStrike" baseline="0" dirty="0">
                <a:latin typeface="Times-Roman"/>
              </a:rPr>
              <a:t>The optimal vertex cover for this problem contains only three vertices: </a:t>
            </a:r>
            <a:r>
              <a:rPr lang="en-US" sz="1800" b="0" i="0" u="none" strike="noStrike" baseline="0" dirty="0">
                <a:latin typeface="MT2MIT"/>
              </a:rPr>
              <a:t>b</a:t>
            </a:r>
            <a:r>
              <a:rPr lang="en-US" sz="1800" b="0" i="0" u="none" strike="noStrike" baseline="0" dirty="0">
                <a:latin typeface="Times-Roman"/>
              </a:rPr>
              <a:t>, </a:t>
            </a:r>
            <a:r>
              <a:rPr lang="en-US" sz="1800" b="0" i="0" u="none" strike="noStrike" baseline="0" dirty="0">
                <a:latin typeface="MT2MIT"/>
              </a:rPr>
              <a:t>d</a:t>
            </a:r>
            <a:r>
              <a:rPr lang="en-US" sz="1800" b="0" i="0" u="none" strike="noStrike" baseline="0" dirty="0">
                <a:latin typeface="Times-Roman"/>
              </a:rPr>
              <a:t>, and </a:t>
            </a:r>
            <a:r>
              <a:rPr lang="en-US" sz="1800" b="0" i="0" u="none" strike="noStrike" baseline="0" dirty="0">
                <a:latin typeface="MT2MIT"/>
              </a:rPr>
              <a:t>e</a:t>
            </a:r>
            <a:r>
              <a:rPr lang="en-US" sz="1800" b="0" i="0" u="none" strike="noStrike" baseline="0" dirty="0">
                <a:latin typeface="Times-Roman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7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97675-1499-E65E-12B2-7B63D55FA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8F0CD-1ECA-9794-3729-74B3BD8C3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09" y="2251652"/>
            <a:ext cx="11069782" cy="4351338"/>
          </a:xfrm>
        </p:spPr>
        <p:txBody>
          <a:bodyPr/>
          <a:lstStyle/>
          <a:p>
            <a:pPr algn="just"/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To date, thousands of natural optimization problems have been shown to be NP-hard</a:t>
            </a:r>
          </a:p>
          <a:p>
            <a:pPr algn="just"/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To deal with these problems, two approaches are commonly adopted: </a:t>
            </a:r>
          </a:p>
          <a:p>
            <a:pPr marL="0" indent="0" algn="just">
              <a:buNone/>
            </a:pPr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	(a) approximation algorithms</a:t>
            </a:r>
          </a:p>
          <a:p>
            <a:pPr marL="0" indent="0" algn="just">
              <a:buNone/>
            </a:pPr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	 (b) randomized algorithms</a:t>
            </a:r>
          </a:p>
          <a:p>
            <a:pPr algn="just"/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approximation algorithms aim to find solutions whose costs are as close to be optimal as possible in polynomial time</a:t>
            </a:r>
          </a:p>
          <a:p>
            <a:pPr algn="just"/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 Randomized algorithms can be looked at from different angles</a:t>
            </a:r>
          </a:p>
        </p:txBody>
      </p:sp>
    </p:spTree>
    <p:extLst>
      <p:ext uri="{BB962C8B-B14F-4D97-AF65-F5344CB8AC3E}">
        <p14:creationId xmlns:p14="http://schemas.microsoft.com/office/powerpoint/2010/main" val="3361072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4332BD-F919-4B13-ACA7-4A8EF28360E1}"/>
              </a:ext>
            </a:extLst>
          </p:cNvPr>
          <p:cNvSpPr txBox="1"/>
          <p:nvPr/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baseline="0" dirty="0">
                <a:latin typeface="Aparajita" panose="02020603050405020304" pitchFamily="18" charset="0"/>
                <a:cs typeface="Aparajita" panose="02020603050405020304" pitchFamily="18" charset="0"/>
              </a:rPr>
              <a:t>Line 1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200" dirty="0">
                <a:latin typeface="Aparajita" panose="02020603050405020304" pitchFamily="18" charset="0"/>
                <a:cs typeface="Aparajita" panose="02020603050405020304" pitchFamily="18" charset="0"/>
              </a:rPr>
              <a:t>	</a:t>
            </a:r>
            <a:r>
              <a:rPr lang="en-US" sz="2200" b="0" i="0" u="none" strike="noStrike" baseline="0" dirty="0">
                <a:latin typeface="Aparajita" panose="02020603050405020304" pitchFamily="18" charset="0"/>
                <a:cs typeface="Aparajita" panose="02020603050405020304" pitchFamily="18" charset="0"/>
              </a:rPr>
              <a:t>initializes C to the empty set.</a:t>
            </a: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baseline="0" dirty="0">
                <a:latin typeface="Aparajita" panose="02020603050405020304" pitchFamily="18" charset="0"/>
                <a:cs typeface="Aparajita" panose="02020603050405020304" pitchFamily="18" charset="0"/>
              </a:rPr>
              <a:t> Line 2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200" dirty="0">
                <a:latin typeface="Aparajita" panose="02020603050405020304" pitchFamily="18" charset="0"/>
                <a:cs typeface="Aparajita" panose="02020603050405020304" pitchFamily="18" charset="0"/>
              </a:rPr>
              <a:t>	</a:t>
            </a:r>
            <a:r>
              <a:rPr lang="en-US" sz="2200" b="0" i="0" u="none" strike="noStrike" baseline="0" dirty="0">
                <a:latin typeface="Aparajita" panose="02020603050405020304" pitchFamily="18" charset="0"/>
                <a:cs typeface="Aparajita" panose="02020603050405020304" pitchFamily="18" charset="0"/>
              </a:rPr>
              <a:t>sets E’ to be a copy of the edge set G:</a:t>
            </a:r>
            <a:r>
              <a:rPr lang="en-US" sz="2200" b="0" i="1" u="none" strike="noStrike" baseline="0" dirty="0">
                <a:latin typeface="Aparajita" panose="02020603050405020304" pitchFamily="18" charset="0"/>
                <a:cs typeface="Aparajita" panose="02020603050405020304" pitchFamily="18" charset="0"/>
              </a:rPr>
              <a:t>E </a:t>
            </a:r>
            <a:r>
              <a:rPr lang="en-US" sz="2200" b="0" i="0" u="none" strike="noStrike" baseline="0" dirty="0">
                <a:latin typeface="Aparajita" panose="02020603050405020304" pitchFamily="18" charset="0"/>
                <a:cs typeface="Aparajita" panose="02020603050405020304" pitchFamily="18" charset="0"/>
              </a:rPr>
              <a:t>of the graph.</a:t>
            </a: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baseline="0" dirty="0">
                <a:latin typeface="Aparajita" panose="02020603050405020304" pitchFamily="18" charset="0"/>
                <a:cs typeface="Aparajita" panose="02020603050405020304" pitchFamily="18" charset="0"/>
              </a:rPr>
              <a:t> The loop of lines 3–6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200" dirty="0">
                <a:latin typeface="Aparajita" panose="02020603050405020304" pitchFamily="18" charset="0"/>
                <a:cs typeface="Aparajita" panose="02020603050405020304" pitchFamily="18" charset="0"/>
              </a:rPr>
              <a:t>	</a:t>
            </a:r>
            <a:r>
              <a:rPr lang="en-US" sz="2200" b="0" i="0" u="none" strike="noStrike" baseline="0" dirty="0">
                <a:latin typeface="Aparajita" panose="02020603050405020304" pitchFamily="18" charset="0"/>
                <a:cs typeface="Aparajita" panose="02020603050405020304" pitchFamily="18" charset="0"/>
              </a:rPr>
              <a:t>repeatedly picks an edge (</a:t>
            </a:r>
            <a:r>
              <a:rPr lang="en-US" sz="2200" b="0" i="0" u="none" strike="noStrike" baseline="0" dirty="0" err="1">
                <a:latin typeface="Aparajita" panose="02020603050405020304" pitchFamily="18" charset="0"/>
                <a:cs typeface="Aparajita" panose="02020603050405020304" pitchFamily="18" charset="0"/>
              </a:rPr>
              <a:t>u,v</a:t>
            </a:r>
            <a:r>
              <a:rPr lang="en-US" sz="2200" b="0" i="0" u="none" strike="noStrike" baseline="0" dirty="0">
                <a:latin typeface="Aparajita" panose="02020603050405020304" pitchFamily="18" charset="0"/>
                <a:cs typeface="Aparajita" panose="02020603050405020304" pitchFamily="18" charset="0"/>
              </a:rPr>
              <a:t>)  from E’  , adds its endpoints u and   v  to C, and deletes all edges in E’ that are covered by either u or v .</a:t>
            </a: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baseline="0" dirty="0">
                <a:latin typeface="Aparajita" panose="02020603050405020304" pitchFamily="18" charset="0"/>
                <a:cs typeface="Aparajita" panose="02020603050405020304" pitchFamily="18" charset="0"/>
              </a:rPr>
              <a:t> Finally, line 7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200" dirty="0">
                <a:latin typeface="Aparajita" panose="02020603050405020304" pitchFamily="18" charset="0"/>
                <a:cs typeface="Aparajita" panose="02020603050405020304" pitchFamily="18" charset="0"/>
              </a:rPr>
              <a:t>	</a:t>
            </a:r>
            <a:r>
              <a:rPr lang="en-US" sz="2200" b="0" i="0" u="none" strike="noStrike" baseline="0" dirty="0">
                <a:latin typeface="Aparajita" panose="02020603050405020304" pitchFamily="18" charset="0"/>
                <a:cs typeface="Aparajita" panose="02020603050405020304" pitchFamily="18" charset="0"/>
              </a:rPr>
              <a:t>returns the vertex cover C.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200" b="0" i="0" u="none" strike="noStrike" baseline="0" dirty="0">
                <a:latin typeface="Aparajita" panose="02020603050405020304" pitchFamily="18" charset="0"/>
                <a:cs typeface="Aparajita" panose="02020603050405020304" pitchFamily="18" charset="0"/>
              </a:rPr>
              <a:t>The running time of this algorithm is O(V+ E)using adjacency lists to represent E</a:t>
            </a:r>
            <a:r>
              <a:rPr lang="en-US" sz="2200" dirty="0">
                <a:latin typeface="Aparajita" panose="02020603050405020304" pitchFamily="18" charset="0"/>
                <a:cs typeface="Aparajita" panose="02020603050405020304" pitchFamily="18" charset="0"/>
              </a:rPr>
              <a:t>’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b="0" i="0" dirty="0">
                <a:solidFill>
                  <a:srgbClr val="0F0F0F"/>
                </a:solidFill>
                <a:effectLst/>
                <a:latin typeface="Söhne"/>
              </a:rPr>
              <a:t>The set </a:t>
            </a:r>
            <a:r>
              <a:rPr lang="en-US" sz="2400" b="0" i="1" dirty="0">
                <a:solidFill>
                  <a:srgbClr val="0F0F0F"/>
                </a:solidFill>
                <a:effectLst/>
                <a:latin typeface="KaTeX_Math"/>
              </a:rPr>
              <a:t>C</a:t>
            </a:r>
            <a:r>
              <a:rPr lang="en-US" sz="2400" b="0" i="0" dirty="0">
                <a:solidFill>
                  <a:srgbClr val="0F0F0F"/>
                </a:solidFill>
                <a:effectLst/>
                <a:latin typeface="Söhne"/>
              </a:rPr>
              <a:t> obtained in is a 2-approximation Vertex Cover.</a:t>
            </a:r>
            <a:endParaRPr lang="en-US" sz="22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057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8EE75A-47D6-12E1-58E5-8CBE0C6B3C4F}"/>
              </a:ext>
            </a:extLst>
          </p:cNvPr>
          <p:cNvSpPr txBox="1"/>
          <p:nvPr/>
        </p:nvSpPr>
        <p:spPr>
          <a:xfrm>
            <a:off x="625186" y="290314"/>
            <a:ext cx="10941627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Approximation Ratio:</a:t>
            </a:r>
            <a:r>
              <a:rPr lang="en-US" sz="2400" b="0" i="0" dirty="0"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 The resulting set </a:t>
            </a:r>
            <a:r>
              <a:rPr lang="en-US" sz="2400" b="0" i="1" dirty="0"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C</a:t>
            </a:r>
            <a:r>
              <a:rPr lang="en-US" sz="2400" b="0" i="0" dirty="0"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 is guaranteed to be at most twice the size of the optimal Vertex Cover.</a:t>
            </a: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Proof of 2-Approximation:</a:t>
            </a:r>
            <a:endParaRPr lang="en-US" sz="2400" b="0" i="0" dirty="0">
              <a:effectLst/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Let </a:t>
            </a:r>
            <a:r>
              <a:rPr lang="en-US" sz="2400" b="0" i="1" dirty="0"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C</a:t>
            </a:r>
            <a:r>
              <a:rPr lang="en-US" sz="2400" b="0" i="0" dirty="0"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∗ be the optimal Vertex Cover, and ∣</a:t>
            </a:r>
            <a:r>
              <a:rPr lang="en-US" sz="2400" b="0" i="1" dirty="0"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C</a:t>
            </a:r>
            <a:r>
              <a:rPr lang="en-US" sz="2400" b="0" i="0" dirty="0"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∗∣ be its size.</a:t>
            </a: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Each edge (</a:t>
            </a:r>
            <a:r>
              <a:rPr lang="en-US" sz="2400" b="0" i="1" dirty="0" err="1"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u</a:t>
            </a:r>
            <a:r>
              <a:rPr lang="en-US" sz="2400" b="0" i="0" dirty="0" err="1"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,</a:t>
            </a:r>
            <a:r>
              <a:rPr lang="en-US" sz="2400" b="0" i="1" dirty="0" err="1"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v</a:t>
            </a:r>
            <a:r>
              <a:rPr lang="en-US" sz="2400" b="0" i="0" dirty="0"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) in the graph is covered by at least one vertex in </a:t>
            </a:r>
            <a:r>
              <a:rPr lang="en-US" sz="2400" b="0" i="1" dirty="0"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C</a:t>
            </a:r>
            <a:r>
              <a:rPr lang="en-US" sz="2400" b="0" i="0" dirty="0"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∗.</a:t>
            </a: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As the algorithm selects both </a:t>
            </a:r>
            <a:r>
              <a:rPr lang="en-US" sz="2400" b="0" i="1" dirty="0"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u</a:t>
            </a:r>
            <a:r>
              <a:rPr lang="en-US" sz="2400" b="0" i="0" dirty="0"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 and </a:t>
            </a:r>
            <a:r>
              <a:rPr lang="en-US" sz="2400" b="0" i="1" dirty="0"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v</a:t>
            </a:r>
            <a:r>
              <a:rPr lang="en-US" sz="2400" b="0" i="0" dirty="0"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 for each edge, ∣</a:t>
            </a:r>
            <a:r>
              <a:rPr lang="en-US" sz="2400" dirty="0">
                <a:latin typeface="Aparajita" panose="02020603050405020304" pitchFamily="18" charset="0"/>
                <a:cs typeface="Aparajita" panose="02020603050405020304" pitchFamily="18" charset="0"/>
              </a:rPr>
              <a:t>C</a:t>
            </a:r>
            <a:r>
              <a:rPr lang="en-US" sz="2400" b="0" i="0" dirty="0"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∣=2×number of edges</a:t>
            </a: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0" i="0"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Therefore, ∣C∣≤</a:t>
            </a:r>
            <a:r>
              <a:rPr lang="en-US" sz="2400" b="0" i="0" dirty="0"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2</a:t>
            </a:r>
            <a:r>
              <a:rPr lang="en-US" sz="2400" b="0" i="0"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×∣C∗∣, </a:t>
            </a:r>
            <a:r>
              <a:rPr lang="en-US" sz="2400" b="0" i="0" dirty="0"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proving the 2-approximation.</a:t>
            </a:r>
          </a:p>
        </p:txBody>
      </p:sp>
    </p:spTree>
    <p:extLst>
      <p:ext uri="{BB962C8B-B14F-4D97-AF65-F5344CB8AC3E}">
        <p14:creationId xmlns:p14="http://schemas.microsoft.com/office/powerpoint/2010/main" val="90139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4B87D7-0D01-6D29-5C74-6AB13E0FD74A}"/>
              </a:ext>
            </a:extLst>
          </p:cNvPr>
          <p:cNvSpPr txBox="1"/>
          <p:nvPr/>
        </p:nvSpPr>
        <p:spPr>
          <a:xfrm>
            <a:off x="800100" y="1101437"/>
            <a:ext cx="9871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 algorithm with approximation ratio k is called a k-approximation algorithm;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523FB-4BC5-5100-1147-DF2DDDDC61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01" t="43182" r="3693" b="48939"/>
          <a:stretch/>
        </p:blipFill>
        <p:spPr>
          <a:xfrm>
            <a:off x="800100" y="1771124"/>
            <a:ext cx="11232774" cy="69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816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51F60-8966-7605-B7D8-8AD7B0F34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000"/>
              <a:t>Introduction to Approximate algorithm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94713-E36C-99B3-BDFD-F67165E92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200000"/>
              </a:lnSpc>
            </a:pPr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Approximate Algorithm is a </a:t>
            </a:r>
            <a:r>
              <a:rPr lang="en-US" sz="2200" b="0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way of approach </a:t>
            </a:r>
            <a:r>
              <a:rPr lang="en-US" sz="2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NP-COMPLETENESS</a:t>
            </a:r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for the optimization problem. </a:t>
            </a:r>
          </a:p>
          <a:p>
            <a:pPr algn="just">
              <a:lnSpc>
                <a:spcPct val="200000"/>
              </a:lnSpc>
            </a:pPr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technique </a:t>
            </a:r>
            <a:r>
              <a:rPr lang="en-US" sz="2200" b="0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does not guarantee the best solution</a:t>
            </a:r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200000"/>
              </a:lnSpc>
            </a:pPr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an approximation algorithm is to come as </a:t>
            </a:r>
            <a:r>
              <a:rPr lang="en-US" sz="2200" b="0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close as possible to the optimum value in a reasonable amount of time </a:t>
            </a:r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which is at the most polynomial time. </a:t>
            </a:r>
          </a:p>
          <a:p>
            <a:pPr algn="just">
              <a:lnSpc>
                <a:spcPct val="200000"/>
              </a:lnSpc>
            </a:pPr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Such algorithms are called </a:t>
            </a:r>
            <a:r>
              <a:rPr lang="en-US" sz="2200" b="1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approximation algorithm or heuristic algorithm</a:t>
            </a:r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01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A2EE05-FAE3-E240-16F8-B2AC8D7B8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endParaRPr lang="en-US" sz="48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85087FB-2E90-459D-2818-8596DACA3A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7380637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6814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2B9832-245C-4161-8CFE-08C6BC2A9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4200" dirty="0"/>
              <a:t>Approximation algorithms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2A9F701-08B8-4A06-846E-A3E2F5D46E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9496175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2244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9BAB4-9EAC-40E8-8080-FE516AF91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sz="4100"/>
              <a:t>Definition of approximation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A4E0F-2AA2-4A0B-A338-E9872D9B4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Let </a:t>
            </a:r>
            <a:r>
              <a:rPr lang="en-US" dirty="0">
                <a:solidFill>
                  <a:srgbClr val="C0000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P</a:t>
            </a:r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 be an optimization problem, an algorithm </a:t>
            </a:r>
            <a:r>
              <a:rPr lang="en-US" dirty="0">
                <a:solidFill>
                  <a:srgbClr val="C0000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A</a:t>
            </a:r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 is said to be approximation algorithm for P, if for any </a:t>
            </a:r>
            <a:r>
              <a:rPr lang="en-US" dirty="0">
                <a:solidFill>
                  <a:srgbClr val="C0000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given instance I, it returns an approximation solution</a:t>
            </a:r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, that is a </a:t>
            </a:r>
            <a:r>
              <a:rPr lang="en-US" dirty="0">
                <a:solidFill>
                  <a:srgbClr val="C0000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feasible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DE42FA-8BC4-41A0-B930-867812D4A3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809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11C7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231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1CA3-29D7-4A98-A831-AD5E50AEF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sz="4100"/>
              <a:t>Types of approximation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98947-8701-4922-9301-612CA4C27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 dirty="0"/>
              <a:t>P   		  an optimization problem</a:t>
            </a:r>
          </a:p>
          <a:p>
            <a:r>
              <a:rPr lang="en-US" sz="2000" dirty="0"/>
              <a:t>A 		an approximation algorithm</a:t>
            </a:r>
          </a:p>
          <a:p>
            <a:r>
              <a:rPr lang="en-US" sz="2000" dirty="0"/>
              <a:t>I		 instance of P</a:t>
            </a:r>
          </a:p>
          <a:p>
            <a:r>
              <a:rPr lang="en-US" sz="2000" dirty="0"/>
              <a:t>A*(I)	                optimal value for instance I</a:t>
            </a:r>
          </a:p>
          <a:p>
            <a:r>
              <a:rPr lang="en-US" sz="2000" dirty="0"/>
              <a:t>A(I)		value of instance 	I   generated  by A</a:t>
            </a:r>
          </a:p>
          <a:p>
            <a:endParaRPr lang="en-US" sz="2000" dirty="0"/>
          </a:p>
        </p:txBody>
      </p:sp>
      <p:pic>
        <p:nvPicPr>
          <p:cNvPr id="5" name="Picture 4" descr="Formulae written on a blackboard">
            <a:extLst>
              <a:ext uri="{FF2B5EF4-FFF2-40B4-BE49-F238E27FC236}">
                <a16:creationId xmlns:a16="http://schemas.microsoft.com/office/drawing/2014/main" id="{77918C24-9C77-45CA-9523-A7DD1FD3CA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41" r="29339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84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1A1951F-93BE-4B63-8118-7B6A8B6F6B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0238828"/>
              </p:ext>
            </p:extLst>
          </p:nvPr>
        </p:nvGraphicFramePr>
        <p:xfrm>
          <a:off x="535020" y="365124"/>
          <a:ext cx="10468583" cy="58605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43B71F1-D265-49E7-9002-66C0A33010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4999" t="77563" r="23065" b="14838"/>
          <a:stretch/>
        </p:blipFill>
        <p:spPr>
          <a:xfrm>
            <a:off x="3222135" y="4162536"/>
            <a:ext cx="5094351" cy="99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38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BB67BB-0AE8-47A2-ACB8-8BCD6C4791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2" r="17747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96CEDF-E7E2-429B-91BB-87D8AC40C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4621721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i="0" u="none" strike="noStrike" baseline="0" dirty="0"/>
              <a:t>2-approximation algorithm for Vertex Cover problem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673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3203</TotalTime>
  <Words>833</Words>
  <Application>Microsoft Office PowerPoint</Application>
  <PresentationFormat>Widescreen</PresentationFormat>
  <Paragraphs>69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Aparajita</vt:lpstr>
      <vt:lpstr>Arial</vt:lpstr>
      <vt:lpstr>Calibri</vt:lpstr>
      <vt:lpstr>Calibri Light</vt:lpstr>
      <vt:lpstr>KaTeX_Math</vt:lpstr>
      <vt:lpstr>MT2MIT</vt:lpstr>
      <vt:lpstr>Söhne</vt:lpstr>
      <vt:lpstr>Times New Roman</vt:lpstr>
      <vt:lpstr>Times-Bold</vt:lpstr>
      <vt:lpstr>Times-Roman</vt:lpstr>
      <vt:lpstr>Office Theme</vt:lpstr>
      <vt:lpstr>Approximation algorithms</vt:lpstr>
      <vt:lpstr>PowerPoint Presentation</vt:lpstr>
      <vt:lpstr>Introduction to Approximate algorithm</vt:lpstr>
      <vt:lpstr>PowerPoint Presentation</vt:lpstr>
      <vt:lpstr>Approximation algorithms</vt:lpstr>
      <vt:lpstr>Definition of approximation algorithms</vt:lpstr>
      <vt:lpstr>Types of approximation algorithms</vt:lpstr>
      <vt:lpstr>PowerPoint Presentation</vt:lpstr>
      <vt:lpstr>2-approximation algorithm for Vertex Cover problem</vt:lpstr>
      <vt:lpstr>Vertex cover definition</vt:lpstr>
      <vt:lpstr>Example </vt:lpstr>
      <vt:lpstr>PowerPoint Presentation</vt:lpstr>
      <vt:lpstr>PowerPoint Presentation</vt:lpstr>
      <vt:lpstr>PowerPoint Presentation</vt:lpstr>
      <vt:lpstr>PowerPoint Presentation</vt:lpstr>
      <vt:lpstr>The vertex-cover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Approximation algorithms</dc:title>
  <dc:creator>Anju Anil</dc:creator>
  <cp:lastModifiedBy>Anju Anil</cp:lastModifiedBy>
  <cp:revision>43</cp:revision>
  <dcterms:created xsi:type="dcterms:W3CDTF">2022-02-16T10:15:52Z</dcterms:created>
  <dcterms:modified xsi:type="dcterms:W3CDTF">2023-11-27T08:48:34Z</dcterms:modified>
</cp:coreProperties>
</file>